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E3C43E7-F7A1-488D-8766-513BA20AC669}"/>
              </a:ext>
            </a:extLst>
          </p:cNvPr>
          <p:cNvGrpSpPr/>
          <p:nvPr/>
        </p:nvGrpSpPr>
        <p:grpSpPr>
          <a:xfrm>
            <a:off x="1249836" y="1152475"/>
            <a:ext cx="1489030" cy="2379797"/>
            <a:chOff x="1249836" y="1152475"/>
            <a:chExt cx="1489030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61845" y="1152475"/>
              <a:ext cx="1138490" cy="2379797"/>
              <a:chOff x="772520" y="601639"/>
              <a:chExt cx="1138490" cy="2379797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127">
                  <a:extLst>
                    <a:ext uri="{FF2B5EF4-FFF2-40B4-BE49-F238E27FC236}">
                      <a16:creationId xmlns:a16="http://schemas.microsoft.com/office/drawing/2014/main" id="{0F5537C7-96DB-4CE8-82CB-0D720AB92E1C}"/>
                    </a:ext>
                  </a:extLst>
                </p:cNvPr>
                <p:cNvSpPr/>
                <p:nvPr/>
              </p:nvSpPr>
              <p:spPr>
                <a:xfrm>
                  <a:off x="4221414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88B08243-7877-489A-B47D-EB58EDB02A99}"/>
                    </a:ext>
                  </a:extLst>
                </p:cNvPr>
                <p:cNvSpPr/>
                <p:nvPr/>
              </p:nvSpPr>
              <p:spPr>
                <a:xfrm>
                  <a:off x="4394787" y="4616147"/>
                  <a:ext cx="128524" cy="3351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6465 h 432750"/>
                    <a:gd name="connsiteX1" fmla="*/ 1605217 w 3210419"/>
                    <a:gd name="connsiteY1" fmla="*/ 46 h 432750"/>
                    <a:gd name="connsiteX2" fmla="*/ 3210419 w 3210419"/>
                    <a:gd name="connsiteY2" fmla="*/ 86465 h 432750"/>
                    <a:gd name="connsiteX3" fmla="*/ 1605210 w 3210419"/>
                    <a:gd name="connsiteY3" fmla="*/ 432750 h 432750"/>
                    <a:gd name="connsiteX4" fmla="*/ 1 w 3210419"/>
                    <a:gd name="connsiteY4" fmla="*/ 86465 h 43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2750">
                      <a:moveTo>
                        <a:pt x="1" y="86465"/>
                      </a:moveTo>
                      <a:cubicBezTo>
                        <a:pt x="2" y="14348"/>
                        <a:pt x="718685" y="46"/>
                        <a:pt x="1605217" y="46"/>
                      </a:cubicBezTo>
                      <a:cubicBezTo>
                        <a:pt x="2491749" y="46"/>
                        <a:pt x="3210419" y="-4777"/>
                        <a:pt x="3210419" y="86465"/>
                      </a:cubicBezTo>
                      <a:cubicBezTo>
                        <a:pt x="3210419" y="177707"/>
                        <a:pt x="2491742" y="432750"/>
                        <a:pt x="1605210" y="432750"/>
                      </a:cubicBezTo>
                      <a:cubicBezTo>
                        <a:pt x="718678" y="432750"/>
                        <a:pt x="0" y="158582"/>
                        <a:pt x="1" y="864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127">
                  <a:extLst>
                    <a:ext uri="{FF2B5EF4-FFF2-40B4-BE49-F238E27FC236}">
                      <a16:creationId xmlns:a16="http://schemas.microsoft.com/office/drawing/2014/main" id="{9BA1FDFB-C223-41BF-81D7-64BF4B11B61B}"/>
                    </a:ext>
                  </a:extLst>
                </p:cNvPr>
                <p:cNvSpPr/>
                <p:nvPr/>
              </p:nvSpPr>
              <p:spPr>
                <a:xfrm>
                  <a:off x="4619592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E9F6C77-C410-4AC6-B860-390E5B949857}"/>
                  </a:ext>
                </a:extLst>
              </p:cNvPr>
              <p:cNvSpPr/>
              <p:nvPr/>
            </p:nvSpPr>
            <p:spPr>
              <a:xfrm>
                <a:off x="1047316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CA3DC3C-01C2-41AA-8B2A-744323944E60}"/>
                  </a:ext>
                </a:extLst>
              </p:cNvPr>
              <p:cNvSpPr/>
              <p:nvPr/>
            </p:nvSpPr>
            <p:spPr>
              <a:xfrm>
                <a:off x="1587859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93E5165-CD01-4FC7-B431-316B0F5A37A5}"/>
                </a:ext>
              </a:extLst>
            </p:cNvPr>
            <p:cNvGrpSpPr/>
            <p:nvPr/>
          </p:nvGrpSpPr>
          <p:grpSpPr>
            <a:xfrm>
              <a:off x="2191349" y="1770013"/>
              <a:ext cx="547517" cy="1384935"/>
              <a:chOff x="2191349" y="1770013"/>
              <a:chExt cx="547517" cy="1384935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E8F8B0F-A744-482C-9E62-7DA1ED1EB8BB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397749E8-BC0F-4B2B-9E46-5C7B53B3A09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3A3B00FF-99BE-4314-9490-8C170B9ADE5D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E7B3EB17-15D2-4AE0-B761-EE7DBA992D35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0F35B07-374A-41E6-A34A-47A0A908C00F}"/>
                </a:ext>
              </a:extLst>
            </p:cNvPr>
            <p:cNvGrpSpPr/>
            <p:nvPr/>
          </p:nvGrpSpPr>
          <p:grpSpPr>
            <a:xfrm>
              <a:off x="1249836" y="2432458"/>
              <a:ext cx="879208" cy="1067475"/>
              <a:chOff x="1249836" y="2432458"/>
              <a:chExt cx="879208" cy="1067475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5A2D1A92-DAD6-4D5A-A4AB-DC7C477E09A3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43ADAFCC-89C0-49B4-84DD-EFDA2994C983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B4870962-9D0D-452D-B905-1C1B4A8D6190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75399504-350B-4B8B-B154-7DF710DD6241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C4F21492-5D92-4114-BE7B-594A6740B7F9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ED943B76-B851-4303-B114-8866A40E180F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25363835-7FBA-4030-8FE3-BFC230DC5E41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6278040C-C913-4FD7-8F34-B5B252C2731B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AB909E7-B96F-4AE9-8BE2-396C7B88E3F3}"/>
              </a:ext>
            </a:extLst>
          </p:cNvPr>
          <p:cNvGrpSpPr/>
          <p:nvPr/>
        </p:nvGrpSpPr>
        <p:grpSpPr>
          <a:xfrm>
            <a:off x="4214341" y="1290440"/>
            <a:ext cx="1418110" cy="2257841"/>
            <a:chOff x="4214341" y="1290440"/>
            <a:chExt cx="1418110" cy="22578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75EE22-81E7-41EA-BB84-D98CE7F16A55}"/>
                </a:ext>
              </a:extLst>
            </p:cNvPr>
            <p:cNvGrpSpPr/>
            <p:nvPr/>
          </p:nvGrpSpPr>
          <p:grpSpPr>
            <a:xfrm>
              <a:off x="4408557" y="1368295"/>
              <a:ext cx="1086287" cy="2179986"/>
              <a:chOff x="4408557" y="1368295"/>
              <a:chExt cx="1086287" cy="217998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408557" y="1368295"/>
                <a:ext cx="1086287" cy="2179986"/>
                <a:chOff x="2355996" y="817459"/>
                <a:chExt cx="1086287" cy="2179986"/>
              </a:xfrm>
            </p:grpSpPr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二等辺三角形 64">
                  <a:extLst>
                    <a:ext uri="{FF2B5EF4-FFF2-40B4-BE49-F238E27FC236}">
                      <a16:creationId xmlns:a16="http://schemas.microsoft.com/office/drawing/2014/main" id="{6E8B1764-0D37-4344-B6D0-D2B96E8AEF81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7" name="円/楕円 27">
                  <a:extLst>
                    <a:ext uri="{FF2B5EF4-FFF2-40B4-BE49-F238E27FC236}">
                      <a16:creationId xmlns:a16="http://schemas.microsoft.com/office/drawing/2014/main" id="{8DC00364-78F4-4143-A0BF-0B3101F53253}"/>
                    </a:ext>
                  </a:extLst>
                </p:cNvPr>
                <p:cNvSpPr/>
                <p:nvPr/>
              </p:nvSpPr>
              <p:spPr>
                <a:xfrm>
                  <a:off x="2800944" y="1768502"/>
                  <a:ext cx="199508" cy="6060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49692 h 395977"/>
                    <a:gd name="connsiteX1" fmla="*/ 1652947 w 3210476"/>
                    <a:gd name="connsiteY1" fmla="*/ 20770 h 395977"/>
                    <a:gd name="connsiteX2" fmla="*/ 3210476 w 3210476"/>
                    <a:gd name="connsiteY2" fmla="*/ 49692 h 395977"/>
                    <a:gd name="connsiteX3" fmla="*/ 1605267 w 3210476"/>
                    <a:gd name="connsiteY3" fmla="*/ 395977 h 395977"/>
                    <a:gd name="connsiteX4" fmla="*/ 58 w 3210476"/>
                    <a:gd name="connsiteY4" fmla="*/ 49692 h 395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95977">
                      <a:moveTo>
                        <a:pt x="58" y="49692"/>
                      </a:moveTo>
                      <a:cubicBezTo>
                        <a:pt x="8005" y="-12842"/>
                        <a:pt x="766415" y="20770"/>
                        <a:pt x="1652947" y="20770"/>
                      </a:cubicBezTo>
                      <a:cubicBezTo>
                        <a:pt x="2539479" y="20770"/>
                        <a:pt x="3210476" y="-41550"/>
                        <a:pt x="3210476" y="49692"/>
                      </a:cubicBezTo>
                      <a:cubicBezTo>
                        <a:pt x="3210476" y="140934"/>
                        <a:pt x="2491799" y="395977"/>
                        <a:pt x="1605267" y="395977"/>
                      </a:cubicBezTo>
                      <a:cubicBezTo>
                        <a:pt x="718735" y="395977"/>
                        <a:pt x="-7889" y="112226"/>
                        <a:pt x="58" y="4969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1D1FEE62-DB70-4892-9259-A0DC428BFBEE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409E3DB7-0D90-4051-89E5-21DAF34D13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CAD53C93-A6FB-48CA-8584-8A6230F2735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529629C-FB69-4BC6-A67E-A7E4E99A5917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6" name="円/楕円 148">
                      <a:extLst>
                        <a:ext uri="{FF2B5EF4-FFF2-40B4-BE49-F238E27FC236}">
                          <a16:creationId xmlns:a16="http://schemas.microsoft.com/office/drawing/2014/main" id="{383A37BF-9781-4FB9-B265-9F9DBBDFB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円/楕円 149">
                      <a:extLst>
                        <a:ext uri="{FF2B5EF4-FFF2-40B4-BE49-F238E27FC236}">
                          <a16:creationId xmlns:a16="http://schemas.microsoft.com/office/drawing/2014/main" id="{55EC9DA7-0612-4200-B678-09469078D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0">
                      <a:extLst>
                        <a:ext uri="{FF2B5EF4-FFF2-40B4-BE49-F238E27FC236}">
                          <a16:creationId xmlns:a16="http://schemas.microsoft.com/office/drawing/2014/main" id="{B4FD295A-A679-4344-A510-6B009C8334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6922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151">
                      <a:extLst>
                        <a:ext uri="{FF2B5EF4-FFF2-40B4-BE49-F238E27FC236}">
                          <a16:creationId xmlns:a16="http://schemas.microsoft.com/office/drawing/2014/main" id="{4091545A-F0C2-4B9B-B2D8-E7DF439EC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7658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055D484-3732-44D9-B25A-A775268CE0CE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76" name="二等辺三角形 75">
                    <a:extLst>
                      <a:ext uri="{FF2B5EF4-FFF2-40B4-BE49-F238E27FC236}">
                        <a16:creationId xmlns:a16="http://schemas.microsoft.com/office/drawing/2014/main" id="{8989F7F1-243F-4A0D-A9CE-59C13643E7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F7B81002-9086-47C0-9FBE-BDBF9E4337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3AA40DAC-D012-4B7A-B29E-BAF330C72182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79" name="円/楕円 148">
                      <a:extLst>
                        <a:ext uri="{FF2B5EF4-FFF2-40B4-BE49-F238E27FC236}">
                          <a16:creationId xmlns:a16="http://schemas.microsoft.com/office/drawing/2014/main" id="{22C5EB73-CD51-4144-867B-3F82B69E9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円/楕円 149">
                      <a:extLst>
                        <a:ext uri="{FF2B5EF4-FFF2-40B4-BE49-F238E27FC236}">
                          <a16:creationId xmlns:a16="http://schemas.microsoft.com/office/drawing/2014/main" id="{A9E05E4E-F2EC-4F53-B66C-8BA7DE21A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150">
                      <a:extLst>
                        <a:ext uri="{FF2B5EF4-FFF2-40B4-BE49-F238E27FC236}">
                          <a16:creationId xmlns:a16="http://schemas.microsoft.com/office/drawing/2014/main" id="{3146CBAF-7291-4BCD-8C99-EEE145314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6922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151">
                      <a:extLst>
                        <a:ext uri="{FF2B5EF4-FFF2-40B4-BE49-F238E27FC236}">
                          <a16:creationId xmlns:a16="http://schemas.microsoft.com/office/drawing/2014/main" id="{F88D90FB-7D45-4140-AE66-F972AF66C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7658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557A820-C1B7-4341-9DE3-EAB1A634C3DA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678C0370-D7DE-44A1-84A4-CDEAD876DB21}"/>
                </a:ext>
              </a:extLst>
            </p:cNvPr>
            <p:cNvGrpSpPr/>
            <p:nvPr/>
          </p:nvGrpSpPr>
          <p:grpSpPr>
            <a:xfrm>
              <a:off x="5114365" y="1883437"/>
              <a:ext cx="518086" cy="1310488"/>
              <a:chOff x="2191349" y="1770013"/>
              <a:chExt cx="547517" cy="1384935"/>
            </a:xfrm>
          </p:grpSpPr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1141C994-1C00-4B5B-8151-4F77EEAD3825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3E633D82-6329-476F-BD0C-ECC4D70FF6C3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E2D71FE2-122C-4211-A2F9-07ED28751073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17B5BF53-A7F0-4B46-AAA1-8147651CCDB1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93A39599-109C-4DD1-B6B9-2905BDEAB46A}"/>
                </a:ext>
              </a:extLst>
            </p:cNvPr>
            <p:cNvGrpSpPr/>
            <p:nvPr/>
          </p:nvGrpSpPr>
          <p:grpSpPr>
            <a:xfrm>
              <a:off x="4214341" y="2505632"/>
              <a:ext cx="831946" cy="1010094"/>
              <a:chOff x="1249836" y="2432458"/>
              <a:chExt cx="879208" cy="1067475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394537B8-1FD3-4142-9C34-D19F9454BC3A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F02981C2-9395-4F7B-9C19-0610F8DBE6D2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00B00DE9-7A19-480D-B4B8-94BD59F4C830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D671D7EE-2662-40F3-90AE-866B3A649E03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57325674-6C0E-4E09-A758-0DE2109F6FC2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EA63A174-0757-404F-AAC3-CCDEC980E148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4E327789-49D9-4186-9F04-180CAE9A95E4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A678B816-BD43-4A8F-87D6-F51BDE89CAE2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6013124D-99F5-4B05-9865-5514800D963E}"/>
                </a:ext>
              </a:extLst>
            </p:cNvPr>
            <p:cNvSpPr/>
            <p:nvPr/>
          </p:nvSpPr>
          <p:spPr>
            <a:xfrm>
              <a:off x="4446972" y="1290440"/>
              <a:ext cx="1028240" cy="651784"/>
            </a:xfrm>
            <a:custGeom>
              <a:avLst/>
              <a:gdLst>
                <a:gd name="connsiteX0" fmla="*/ 474085 w 1031382"/>
                <a:gd name="connsiteY0" fmla="*/ 0 h 594179"/>
                <a:gd name="connsiteX1" fmla="*/ 520965 w 1031382"/>
                <a:gd name="connsiteY1" fmla="*/ 3715 h 594179"/>
                <a:gd name="connsiteX2" fmla="*/ 557297 w 1031382"/>
                <a:gd name="connsiteY2" fmla="*/ 1 h 594179"/>
                <a:gd name="connsiteX3" fmla="*/ 796709 w 1031382"/>
                <a:gd name="connsiteY3" fmla="*/ 67334 h 594179"/>
                <a:gd name="connsiteX4" fmla="*/ 990269 w 1031382"/>
                <a:gd name="connsiteY4" fmla="*/ 594179 h 594179"/>
                <a:gd name="connsiteX5" fmla="*/ 990268 w 1031382"/>
                <a:gd name="connsiteY5" fmla="*/ 594179 h 594179"/>
                <a:gd name="connsiteX6" fmla="*/ 639436 w 1031382"/>
                <a:gd name="connsiteY6" fmla="*/ 339739 h 594179"/>
                <a:gd name="connsiteX7" fmla="*/ 515690 w 1031382"/>
                <a:gd name="connsiteY7" fmla="*/ 276595 h 594179"/>
                <a:gd name="connsiteX8" fmla="*/ 391946 w 1031382"/>
                <a:gd name="connsiteY8" fmla="*/ 339738 h 594179"/>
                <a:gd name="connsiteX9" fmla="*/ 41114 w 1031382"/>
                <a:gd name="connsiteY9" fmla="*/ 594178 h 594179"/>
                <a:gd name="connsiteX10" fmla="*/ 41113 w 1031382"/>
                <a:gd name="connsiteY10" fmla="*/ 594178 h 594179"/>
                <a:gd name="connsiteX11" fmla="*/ 234673 w 1031382"/>
                <a:gd name="connsiteY11" fmla="*/ 67333 h 594179"/>
                <a:gd name="connsiteX12" fmla="*/ 474085 w 1031382"/>
                <a:gd name="connsiteY12" fmla="*/ 0 h 59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1382" h="594179">
                  <a:moveTo>
                    <a:pt x="474085" y="0"/>
                  </a:moveTo>
                  <a:lnTo>
                    <a:pt x="520965" y="3715"/>
                  </a:lnTo>
                  <a:lnTo>
                    <a:pt x="557297" y="1"/>
                  </a:lnTo>
                  <a:cubicBezTo>
                    <a:pt x="636256" y="831"/>
                    <a:pt x="719396" y="22698"/>
                    <a:pt x="796709" y="67334"/>
                  </a:cubicBezTo>
                  <a:cubicBezTo>
                    <a:pt x="1002877" y="186366"/>
                    <a:pt x="1089537" y="422242"/>
                    <a:pt x="990269" y="594179"/>
                  </a:cubicBezTo>
                  <a:lnTo>
                    <a:pt x="990268" y="594179"/>
                  </a:lnTo>
                  <a:cubicBezTo>
                    <a:pt x="882758" y="497516"/>
                    <a:pt x="764842" y="412142"/>
                    <a:pt x="639436" y="339739"/>
                  </a:cubicBezTo>
                  <a:lnTo>
                    <a:pt x="515690" y="276595"/>
                  </a:lnTo>
                  <a:lnTo>
                    <a:pt x="391946" y="339738"/>
                  </a:lnTo>
                  <a:cubicBezTo>
                    <a:pt x="266540" y="412141"/>
                    <a:pt x="148624" y="497515"/>
                    <a:pt x="41114" y="594178"/>
                  </a:cubicBezTo>
                  <a:lnTo>
                    <a:pt x="41113" y="594178"/>
                  </a:lnTo>
                  <a:cubicBezTo>
                    <a:pt x="-58155" y="422241"/>
                    <a:pt x="28505" y="186365"/>
                    <a:pt x="234673" y="67333"/>
                  </a:cubicBezTo>
                  <a:cubicBezTo>
                    <a:pt x="311986" y="22697"/>
                    <a:pt x="395126" y="830"/>
                    <a:pt x="474085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8EBED0D1-FA94-413B-9EFA-22BFBF15C324}"/>
                </a:ext>
              </a:extLst>
            </p:cNvPr>
            <p:cNvSpPr/>
            <p:nvPr/>
          </p:nvSpPr>
          <p:spPr>
            <a:xfrm rot="5400000">
              <a:off x="4683796" y="1673757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月 349">
              <a:extLst>
                <a:ext uri="{FF2B5EF4-FFF2-40B4-BE49-F238E27FC236}">
                  <a16:creationId xmlns:a16="http://schemas.microsoft.com/office/drawing/2014/main" id="{5B55805C-5852-45AE-BD76-3D62DC73817E}"/>
                </a:ext>
              </a:extLst>
            </p:cNvPr>
            <p:cNvSpPr/>
            <p:nvPr/>
          </p:nvSpPr>
          <p:spPr>
            <a:xfrm rot="5400000">
              <a:off x="5166549" y="1673759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04B07E1-368E-41D1-A890-F9559315EEE4}"/>
              </a:ext>
            </a:extLst>
          </p:cNvPr>
          <p:cNvGrpSpPr/>
          <p:nvPr/>
        </p:nvGrpSpPr>
        <p:grpSpPr>
          <a:xfrm>
            <a:off x="7173441" y="1167401"/>
            <a:ext cx="1418110" cy="2380880"/>
            <a:chOff x="7173441" y="1167401"/>
            <a:chExt cx="1418110" cy="238088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>
                    <a:off x="2334682" y="4613780"/>
                    <a:ext cx="123674" cy="388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131 w 3210549"/>
                      <a:gd name="connsiteY0" fmla="*/ 90185 h 436470"/>
                      <a:gd name="connsiteX1" fmla="*/ 1674634 w 3210549"/>
                      <a:gd name="connsiteY1" fmla="*/ 0 h 436470"/>
                      <a:gd name="connsiteX2" fmla="*/ 3210549 w 3210549"/>
                      <a:gd name="connsiteY2" fmla="*/ 90185 h 436470"/>
                      <a:gd name="connsiteX3" fmla="*/ 1605340 w 3210549"/>
                      <a:gd name="connsiteY3" fmla="*/ 436470 h 436470"/>
                      <a:gd name="connsiteX4" fmla="*/ 131 w 3210549"/>
                      <a:gd name="connsiteY4" fmla="*/ 90185 h 436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549" h="436470">
                        <a:moveTo>
                          <a:pt x="131" y="90185"/>
                        </a:moveTo>
                        <a:cubicBezTo>
                          <a:pt x="11680" y="17440"/>
                          <a:pt x="788102" y="0"/>
                          <a:pt x="1674634" y="0"/>
                        </a:cubicBezTo>
                        <a:cubicBezTo>
                          <a:pt x="2561166" y="0"/>
                          <a:pt x="3210549" y="-1057"/>
                          <a:pt x="3210549" y="90185"/>
                        </a:cubicBezTo>
                        <a:cubicBezTo>
                          <a:pt x="3210549" y="181427"/>
                          <a:pt x="2491872" y="436470"/>
                          <a:pt x="1605340" y="436470"/>
                        </a:cubicBezTo>
                        <a:cubicBezTo>
                          <a:pt x="718808" y="436470"/>
                          <a:pt x="-11418" y="162930"/>
                          <a:pt x="131" y="901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4003136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4003136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4031730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4031730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08A84485-DFD2-4B90-9C4D-B0CD427E4D96}"/>
                </a:ext>
              </a:extLst>
            </p:cNvPr>
            <p:cNvGrpSpPr/>
            <p:nvPr/>
          </p:nvGrpSpPr>
          <p:grpSpPr>
            <a:xfrm>
              <a:off x="8073462" y="1883437"/>
              <a:ext cx="303404" cy="633652"/>
              <a:chOff x="2191349" y="1770013"/>
              <a:chExt cx="320640" cy="669649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FCA81FEC-DF8E-4F30-BD85-03D9BB355F3C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8CE7FC2D-0201-4804-A1CB-92DF0890096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7C69FEA8-2ED6-4A84-AB1E-DD97A5739D29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BCDDD1FD-135F-44EB-AD56-A1E502BC9578}"/>
                </a:ext>
              </a:extLst>
            </p:cNvPr>
            <p:cNvGrpSpPr/>
            <p:nvPr/>
          </p:nvGrpSpPr>
          <p:grpSpPr>
            <a:xfrm rot="21202638">
              <a:off x="7234017" y="2505632"/>
              <a:ext cx="771370" cy="329135"/>
              <a:chOff x="2531630" y="3330985"/>
              <a:chExt cx="1184642" cy="505473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8076D189-F20D-408F-AAF8-61DBD3EF2F03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06687636-51C7-4A0C-B8C4-93F619A257FC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CE0B6A02-C343-42E2-AA8C-B4ADDA1D0A55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1BE8C691-8877-4D83-B770-AB45EAB529BC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E9C6F73-91A2-4FED-9D2B-BB67B009DAF5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DB94282B-B4B9-4B55-8F71-581CFE26912B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FE018876-8F5A-4C01-A982-E751E1C6C49C}"/>
                </a:ext>
              </a:extLst>
            </p:cNvPr>
            <p:cNvSpPr/>
            <p:nvPr/>
          </p:nvSpPr>
          <p:spPr>
            <a:xfrm rot="11515018">
              <a:off x="7173441" y="2791399"/>
              <a:ext cx="235004" cy="724327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0E6D1DA3-F173-48D8-8998-C88806B2EEED}"/>
                </a:ext>
              </a:extLst>
            </p:cNvPr>
            <p:cNvSpPr/>
            <p:nvPr/>
          </p:nvSpPr>
          <p:spPr>
            <a:xfrm rot="9124084">
              <a:off x="8353917" y="2429160"/>
              <a:ext cx="237634" cy="76476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128588B-39B0-4DEB-8A24-AC09C4159E20}"/>
              </a:ext>
            </a:extLst>
          </p:cNvPr>
          <p:cNvGrpSpPr/>
          <p:nvPr/>
        </p:nvGrpSpPr>
        <p:grpSpPr>
          <a:xfrm>
            <a:off x="1249836" y="4081723"/>
            <a:ext cx="1489030" cy="2360915"/>
            <a:chOff x="1249836" y="4081723"/>
            <a:chExt cx="1489030" cy="2360915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323252"/>
                  <a:ext cx="79284" cy="63760"/>
                  <a:chOff x="648553" y="1282139"/>
                  <a:chExt cx="164249" cy="93290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5" y="1346320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82139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31722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323263"/>
                  <a:ext cx="79284" cy="63755"/>
                  <a:chOff x="648553" y="1282131"/>
                  <a:chExt cx="164249" cy="93281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5" y="1346303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82131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31722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73121AAA-0A60-432E-BE1F-EDAA257EE149}"/>
                </a:ext>
              </a:extLst>
            </p:cNvPr>
            <p:cNvGrpSpPr/>
            <p:nvPr/>
          </p:nvGrpSpPr>
          <p:grpSpPr>
            <a:xfrm>
              <a:off x="2191349" y="4712718"/>
              <a:ext cx="320640" cy="669649"/>
              <a:chOff x="2191349" y="1770013"/>
              <a:chExt cx="320640" cy="669649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0641D4A9-2903-4AC7-8BEC-710FB8738757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13A7C60B-64F8-459C-98FD-25ABAAEE4ABB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F7632BF0-E891-4CA7-B773-7A3B4312444D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2D757A63-DF6E-4165-9D6E-8BA23CC5695A}"/>
                </a:ext>
              </a:extLst>
            </p:cNvPr>
            <p:cNvGrpSpPr/>
            <p:nvPr/>
          </p:nvGrpSpPr>
          <p:grpSpPr>
            <a:xfrm rot="21202638">
              <a:off x="1313853" y="5375163"/>
              <a:ext cx="815191" cy="347832"/>
              <a:chOff x="2531630" y="3330985"/>
              <a:chExt cx="1184642" cy="505473"/>
            </a:xfrm>
          </p:grpSpPr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D41A455B-2982-4A99-841D-2ACB38787D63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E47332F9-3292-4C7A-BAA8-90B2B77444DF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AE87C141-BC4C-4EA6-A711-F2C3DA17EFCB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68E5278F-B8AD-4874-A8BF-33B95F1C7150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0AB80788-AD86-4E0E-B927-41F7B82BF043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9A0E0BDD-D6EB-430B-8775-01B866D1F043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007C5B7B-21A9-4FD7-95DB-1A7D14A9C13C}"/>
                </a:ext>
              </a:extLst>
            </p:cNvPr>
            <p:cNvSpPr/>
            <p:nvPr/>
          </p:nvSpPr>
          <p:spPr>
            <a:xfrm rot="9124084">
              <a:off x="2487733" y="5289443"/>
              <a:ext cx="251133" cy="8082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20F98360-B4AB-4515-A396-9EF99A57FE25}"/>
                </a:ext>
              </a:extLst>
            </p:cNvPr>
            <p:cNvSpPr/>
            <p:nvPr/>
          </p:nvSpPr>
          <p:spPr>
            <a:xfrm rot="11515018">
              <a:off x="1249836" y="5677164"/>
              <a:ext cx="248354" cy="7654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7B1F635-34D2-4ACF-8D45-A75A3830E003}"/>
              </a:ext>
            </a:extLst>
          </p:cNvPr>
          <p:cNvGrpSpPr/>
          <p:nvPr/>
        </p:nvGrpSpPr>
        <p:grpSpPr>
          <a:xfrm>
            <a:off x="7123586" y="4095130"/>
            <a:ext cx="1489030" cy="2372908"/>
            <a:chOff x="7123586" y="4095130"/>
            <a:chExt cx="1489030" cy="2372908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80191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>
                  <a:off x="5512800" y="4618288"/>
                  <a:ext cx="116808" cy="3328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30 w 3210448"/>
                    <a:gd name="connsiteY0" fmla="*/ 46232 h 392517"/>
                    <a:gd name="connsiteX1" fmla="*/ 1639126 w 3210448"/>
                    <a:gd name="connsiteY1" fmla="*/ 26968 h 392517"/>
                    <a:gd name="connsiteX2" fmla="*/ 3210448 w 3210448"/>
                    <a:gd name="connsiteY2" fmla="*/ 46232 h 392517"/>
                    <a:gd name="connsiteX3" fmla="*/ 1605239 w 3210448"/>
                    <a:gd name="connsiteY3" fmla="*/ 392517 h 392517"/>
                    <a:gd name="connsiteX4" fmla="*/ 30 w 3210448"/>
                    <a:gd name="connsiteY4" fmla="*/ 46232 h 392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48" h="392517">
                      <a:moveTo>
                        <a:pt x="30" y="46232"/>
                      </a:moveTo>
                      <a:cubicBezTo>
                        <a:pt x="5678" y="-14693"/>
                        <a:pt x="752594" y="26968"/>
                        <a:pt x="1639126" y="26968"/>
                      </a:cubicBezTo>
                      <a:cubicBezTo>
                        <a:pt x="2525658" y="26968"/>
                        <a:pt x="3210448" y="-45010"/>
                        <a:pt x="3210448" y="46232"/>
                      </a:cubicBezTo>
                      <a:cubicBezTo>
                        <a:pt x="3210448" y="137474"/>
                        <a:pt x="2491771" y="392517"/>
                        <a:pt x="1605239" y="392517"/>
                      </a:cubicBezTo>
                      <a:cubicBezTo>
                        <a:pt x="718707" y="392517"/>
                        <a:pt x="-5618" y="107157"/>
                        <a:pt x="30" y="4623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80191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E240B37D-9A4E-48DF-A89B-6E5605C83D59}"/>
                </a:ext>
              </a:extLst>
            </p:cNvPr>
            <p:cNvGrpSpPr/>
            <p:nvPr/>
          </p:nvGrpSpPr>
          <p:grpSpPr>
            <a:xfrm>
              <a:off x="8065099" y="4738118"/>
              <a:ext cx="320640" cy="669649"/>
              <a:chOff x="2191349" y="1770013"/>
              <a:chExt cx="320640" cy="669649"/>
            </a:xfrm>
          </p:grpSpPr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466BCAD5-A926-4B72-B241-ABA25B63094A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29DA610-384D-4136-9891-01CE0773B9F9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BF8C3A55-47BF-4D29-B256-F29C4C2AA958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A289C597-EFBE-4243-A74D-8D4053A401E9}"/>
                </a:ext>
              </a:extLst>
            </p:cNvPr>
            <p:cNvGrpSpPr/>
            <p:nvPr/>
          </p:nvGrpSpPr>
          <p:grpSpPr>
            <a:xfrm rot="21202638">
              <a:off x="7187603" y="5400563"/>
              <a:ext cx="815191" cy="347832"/>
              <a:chOff x="2531630" y="3330985"/>
              <a:chExt cx="1184642" cy="505473"/>
            </a:xfrm>
          </p:grpSpPr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61FB62C9-C363-47D4-B043-EBB1C44FF160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C5628993-8A5A-4759-952C-98E8AD51EF59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1D600A2-60AF-44CA-BF34-483E2A3D17AB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D1EEE082-2024-4777-AE49-90E42187B149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3CD7A20B-B97C-4B31-B955-9986CCF80871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86F084BF-05EC-43AD-9792-2E81F06B225C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55667666-E3B4-47C2-85CE-C7A8CD3FFD66}"/>
                </a:ext>
              </a:extLst>
            </p:cNvPr>
            <p:cNvSpPr/>
            <p:nvPr/>
          </p:nvSpPr>
          <p:spPr>
            <a:xfrm rot="9124084">
              <a:off x="8361483" y="5314843"/>
              <a:ext cx="251133" cy="80821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022533E0-2E63-4B52-9D10-D45BFCB5C5DD}"/>
                </a:ext>
              </a:extLst>
            </p:cNvPr>
            <p:cNvSpPr/>
            <p:nvPr/>
          </p:nvSpPr>
          <p:spPr>
            <a:xfrm rot="11515018">
              <a:off x="7123586" y="5702564"/>
              <a:ext cx="248354" cy="765474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79C5079-C3F3-4D84-9A71-48BCABBE9411}"/>
              </a:ext>
            </a:extLst>
          </p:cNvPr>
          <p:cNvGrpSpPr/>
          <p:nvPr/>
        </p:nvGrpSpPr>
        <p:grpSpPr>
          <a:xfrm>
            <a:off x="4154776" y="3949344"/>
            <a:ext cx="1474512" cy="2522297"/>
            <a:chOff x="4154776" y="3949344"/>
            <a:chExt cx="1474512" cy="2522297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>
                <a:off x="2790828" y="5018806"/>
                <a:ext cx="187966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30 w 3210448"/>
                  <a:gd name="connsiteY0" fmla="*/ 45925 h 392210"/>
                  <a:gd name="connsiteX1" fmla="*/ 1638944 w 3210448"/>
                  <a:gd name="connsiteY1" fmla="*/ 27568 h 392210"/>
                  <a:gd name="connsiteX2" fmla="*/ 3210448 w 3210448"/>
                  <a:gd name="connsiteY2" fmla="*/ 45925 h 392210"/>
                  <a:gd name="connsiteX3" fmla="*/ 1605239 w 3210448"/>
                  <a:gd name="connsiteY3" fmla="*/ 392210 h 392210"/>
                  <a:gd name="connsiteX4" fmla="*/ 30 w 3210448"/>
                  <a:gd name="connsiteY4" fmla="*/ 45925 h 392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48" h="392210">
                    <a:moveTo>
                      <a:pt x="30" y="45925"/>
                    </a:moveTo>
                    <a:cubicBezTo>
                      <a:pt x="5648" y="-14849"/>
                      <a:pt x="752412" y="27568"/>
                      <a:pt x="1638944" y="27568"/>
                    </a:cubicBezTo>
                    <a:cubicBezTo>
                      <a:pt x="2525476" y="27568"/>
                      <a:pt x="3210448" y="-45317"/>
                      <a:pt x="3210448" y="45925"/>
                    </a:cubicBezTo>
                    <a:cubicBezTo>
                      <a:pt x="3210448" y="137167"/>
                      <a:pt x="2491771" y="392210"/>
                      <a:pt x="1605239" y="392210"/>
                    </a:cubicBezTo>
                    <a:cubicBezTo>
                      <a:pt x="718707" y="392210"/>
                      <a:pt x="-5588" y="106699"/>
                      <a:pt x="30" y="4592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1774B11-86EC-46E9-8168-A98B8EDED85F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4" name="円/楕円 333">
                    <a:extLst>
                      <a:ext uri="{FF2B5EF4-FFF2-40B4-BE49-F238E27FC236}">
                        <a16:creationId xmlns:a16="http://schemas.microsoft.com/office/drawing/2014/main" id="{68FDC36F-CCBA-4A99-B642-1022A91382A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334">
                    <a:extLst>
                      <a:ext uri="{FF2B5EF4-FFF2-40B4-BE49-F238E27FC236}">
                        <a16:creationId xmlns:a16="http://schemas.microsoft.com/office/drawing/2014/main" id="{B9E59D3D-01A1-4E25-B2CA-C99C36BCBF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円/楕円 335">
                    <a:extLst>
                      <a:ext uri="{FF2B5EF4-FFF2-40B4-BE49-F238E27FC236}">
                        <a16:creationId xmlns:a16="http://schemas.microsoft.com/office/drawing/2014/main" id="{E77F1B61-26E9-415D-B3DB-C9AEBBE51C8B}"/>
                      </a:ext>
                    </a:extLst>
                  </p:cNvPr>
                  <p:cNvSpPr/>
                  <p:nvPr/>
                </p:nvSpPr>
                <p:spPr>
                  <a:xfrm>
                    <a:off x="2929180" y="3755491"/>
                    <a:ext cx="73480" cy="13559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048077AF-A126-4966-9B2B-7DC91C4AB00B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1" name="円/楕円 333">
                    <a:extLst>
                      <a:ext uri="{FF2B5EF4-FFF2-40B4-BE49-F238E27FC236}">
                        <a16:creationId xmlns:a16="http://schemas.microsoft.com/office/drawing/2014/main" id="{217CE456-479F-40BA-93D3-166993B1A0E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334">
                    <a:extLst>
                      <a:ext uri="{FF2B5EF4-FFF2-40B4-BE49-F238E27FC236}">
                        <a16:creationId xmlns:a16="http://schemas.microsoft.com/office/drawing/2014/main" id="{BD4636D3-0D19-4EBA-84BC-78C77EEC029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335">
                    <a:extLst>
                      <a:ext uri="{FF2B5EF4-FFF2-40B4-BE49-F238E27FC236}">
                        <a16:creationId xmlns:a16="http://schemas.microsoft.com/office/drawing/2014/main" id="{C805D3A2-6754-4E34-946A-F4A0635A57FE}"/>
                      </a:ext>
                    </a:extLst>
                  </p:cNvPr>
                  <p:cNvSpPr/>
                  <p:nvPr/>
                </p:nvSpPr>
                <p:spPr>
                  <a:xfrm>
                    <a:off x="2929180" y="3755491"/>
                    <a:ext cx="73480" cy="13559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604E42B6-F1AB-436B-92A6-77192B5C2CC7}"/>
                </a:ext>
              </a:extLst>
            </p:cNvPr>
            <p:cNvGrpSpPr/>
            <p:nvPr/>
          </p:nvGrpSpPr>
          <p:grpSpPr>
            <a:xfrm>
              <a:off x="5125049" y="4814318"/>
              <a:ext cx="320640" cy="669649"/>
              <a:chOff x="2191349" y="1770013"/>
              <a:chExt cx="320640" cy="669649"/>
            </a:xfrm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2E201A9D-37A9-4E5F-9FFA-7BF2AC8D41B0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550DDB33-C9C0-4911-A1B1-034D782689B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18E5EB0E-CAEB-4C37-B905-3C0908FFD948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2CB272F7-063E-4D22-9C82-9D260E894E26}"/>
                </a:ext>
              </a:extLst>
            </p:cNvPr>
            <p:cNvGrpSpPr/>
            <p:nvPr/>
          </p:nvGrpSpPr>
          <p:grpSpPr>
            <a:xfrm rot="21202638">
              <a:off x="4247553" y="5476763"/>
              <a:ext cx="815191" cy="347832"/>
              <a:chOff x="2531630" y="3330985"/>
              <a:chExt cx="1184642" cy="505473"/>
            </a:xfrm>
          </p:grpSpPr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F78ADEC8-8A3D-4748-8023-566488F1303F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7D7FA93-6711-4689-8F73-E2728026362C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19AA3781-4F6B-4B27-97E4-AE17AE9DA1FE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3B44ED98-1A0B-4B9C-9418-832EB247D0C3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711A313C-2C61-4D9F-8E65-F9F51FA48977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DC60CE41-F611-4290-B5A5-17CE6FB14E87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E1C25FFA-A001-4DC6-8F53-CB8F6EFED6BE}"/>
                </a:ext>
              </a:extLst>
            </p:cNvPr>
            <p:cNvSpPr/>
            <p:nvPr/>
          </p:nvSpPr>
          <p:spPr>
            <a:xfrm rot="11515018">
              <a:off x="4154776" y="5725649"/>
              <a:ext cx="314739" cy="745992"/>
            </a:xfrm>
            <a:custGeom>
              <a:avLst/>
              <a:gdLst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248354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765474 h 765474"/>
                <a:gd name="connsiteX7" fmla="*/ 0 w 248354"/>
                <a:gd name="connsiteY7" fmla="*/ 124177 h 765474"/>
                <a:gd name="connsiteX8" fmla="*/ 124177 w 248354"/>
                <a:gd name="connsiteY8" fmla="*/ 0 h 765474"/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0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124177 h 765474"/>
                <a:gd name="connsiteX7" fmla="*/ 124177 w 248354"/>
                <a:gd name="connsiteY7" fmla="*/ 0 h 765474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765474 h 785310"/>
                <a:gd name="connsiteX6" fmla="*/ 0 w 276634"/>
                <a:gd name="connsiteY6" fmla="*/ 124177 h 785310"/>
                <a:gd name="connsiteX7" fmla="*/ 124177 w 276634"/>
                <a:gd name="connsiteY7" fmla="*/ 0 h 785310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124177 h 785310"/>
                <a:gd name="connsiteX6" fmla="*/ 124177 w 276634"/>
                <a:gd name="connsiteY6" fmla="*/ 0 h 785310"/>
                <a:gd name="connsiteX0" fmla="*/ 143261 w 295718"/>
                <a:gd name="connsiteY0" fmla="*/ 0 h 793829"/>
                <a:gd name="connsiteX1" fmla="*/ 143261 w 295718"/>
                <a:gd name="connsiteY1" fmla="*/ 0 h 793829"/>
                <a:gd name="connsiteX2" fmla="*/ 267438 w 295718"/>
                <a:gd name="connsiteY2" fmla="*/ 124177 h 793829"/>
                <a:gd name="connsiteX3" fmla="*/ 267438 w 295718"/>
                <a:gd name="connsiteY3" fmla="*/ 765474 h 793829"/>
                <a:gd name="connsiteX4" fmla="*/ 19084 w 295718"/>
                <a:gd name="connsiteY4" fmla="*/ 765474 h 793829"/>
                <a:gd name="connsiteX5" fmla="*/ 19084 w 295718"/>
                <a:gd name="connsiteY5" fmla="*/ 124177 h 793829"/>
                <a:gd name="connsiteX6" fmla="*/ 143261 w 295718"/>
                <a:gd name="connsiteY6" fmla="*/ 0 h 793829"/>
                <a:gd name="connsiteX0" fmla="*/ 143261 w 309566"/>
                <a:gd name="connsiteY0" fmla="*/ 0 h 818617"/>
                <a:gd name="connsiteX1" fmla="*/ 143261 w 309566"/>
                <a:gd name="connsiteY1" fmla="*/ 0 h 818617"/>
                <a:gd name="connsiteX2" fmla="*/ 309271 w 309566"/>
                <a:gd name="connsiteY2" fmla="*/ 149420 h 818617"/>
                <a:gd name="connsiteX3" fmla="*/ 267438 w 309566"/>
                <a:gd name="connsiteY3" fmla="*/ 765474 h 818617"/>
                <a:gd name="connsiteX4" fmla="*/ 19084 w 309566"/>
                <a:gd name="connsiteY4" fmla="*/ 765474 h 818617"/>
                <a:gd name="connsiteX5" fmla="*/ 19084 w 309566"/>
                <a:gd name="connsiteY5" fmla="*/ 124177 h 818617"/>
                <a:gd name="connsiteX6" fmla="*/ 143261 w 309566"/>
                <a:gd name="connsiteY6" fmla="*/ 0 h 818617"/>
                <a:gd name="connsiteX0" fmla="*/ 152528 w 318833"/>
                <a:gd name="connsiteY0" fmla="*/ 0 h 843609"/>
                <a:gd name="connsiteX1" fmla="*/ 152528 w 318833"/>
                <a:gd name="connsiteY1" fmla="*/ 0 h 843609"/>
                <a:gd name="connsiteX2" fmla="*/ 318538 w 318833"/>
                <a:gd name="connsiteY2" fmla="*/ 149420 h 843609"/>
                <a:gd name="connsiteX3" fmla="*/ 276705 w 318833"/>
                <a:gd name="connsiteY3" fmla="*/ 765474 h 843609"/>
                <a:gd name="connsiteX4" fmla="*/ 28351 w 318833"/>
                <a:gd name="connsiteY4" fmla="*/ 765474 h 843609"/>
                <a:gd name="connsiteX5" fmla="*/ 5544 w 318833"/>
                <a:gd name="connsiteY5" fmla="*/ 131422 h 843609"/>
                <a:gd name="connsiteX6" fmla="*/ 152528 w 318833"/>
                <a:gd name="connsiteY6" fmla="*/ 0 h 843609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71161 w 312994"/>
                <a:gd name="connsiteY3" fmla="*/ 765474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67719 w 312994"/>
                <a:gd name="connsiteY3" fmla="*/ 749166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7550 w 313560"/>
                <a:gd name="connsiteY0" fmla="*/ 0 h 824145"/>
                <a:gd name="connsiteX1" fmla="*/ 147550 w 313560"/>
                <a:gd name="connsiteY1" fmla="*/ 0 h 824145"/>
                <a:gd name="connsiteX2" fmla="*/ 313560 w 313560"/>
                <a:gd name="connsiteY2" fmla="*/ 149420 h 824145"/>
                <a:gd name="connsiteX3" fmla="*/ 268285 w 313560"/>
                <a:gd name="connsiteY3" fmla="*/ 749166 h 824145"/>
                <a:gd name="connsiteX4" fmla="*/ 134185 w 313560"/>
                <a:gd name="connsiteY4" fmla="*/ 815121 h 824145"/>
                <a:gd name="connsiteX5" fmla="*/ 17472 w 313560"/>
                <a:gd name="connsiteY5" fmla="*/ 737515 h 824145"/>
                <a:gd name="connsiteX6" fmla="*/ 566 w 313560"/>
                <a:gd name="connsiteY6" fmla="*/ 131422 h 824145"/>
                <a:gd name="connsiteX7" fmla="*/ 147550 w 313560"/>
                <a:gd name="connsiteY7" fmla="*/ 0 h 824145"/>
                <a:gd name="connsiteX0" fmla="*/ 148729 w 314739"/>
                <a:gd name="connsiteY0" fmla="*/ 0 h 824145"/>
                <a:gd name="connsiteX1" fmla="*/ 148729 w 314739"/>
                <a:gd name="connsiteY1" fmla="*/ 0 h 824145"/>
                <a:gd name="connsiteX2" fmla="*/ 314739 w 314739"/>
                <a:gd name="connsiteY2" fmla="*/ 149420 h 824145"/>
                <a:gd name="connsiteX3" fmla="*/ 269464 w 314739"/>
                <a:gd name="connsiteY3" fmla="*/ 749166 h 824145"/>
                <a:gd name="connsiteX4" fmla="*/ 135364 w 314739"/>
                <a:gd name="connsiteY4" fmla="*/ 815121 h 824145"/>
                <a:gd name="connsiteX5" fmla="*/ 18651 w 314739"/>
                <a:gd name="connsiteY5" fmla="*/ 737515 h 824145"/>
                <a:gd name="connsiteX6" fmla="*/ 1745 w 314739"/>
                <a:gd name="connsiteY6" fmla="*/ 131422 h 824145"/>
                <a:gd name="connsiteX7" fmla="*/ 148729 w 314739"/>
                <a:gd name="connsiteY7" fmla="*/ 0 h 824145"/>
                <a:gd name="connsiteX0" fmla="*/ 148729 w 314739"/>
                <a:gd name="connsiteY0" fmla="*/ 0 h 818150"/>
                <a:gd name="connsiteX1" fmla="*/ 148729 w 314739"/>
                <a:gd name="connsiteY1" fmla="*/ 0 h 818150"/>
                <a:gd name="connsiteX2" fmla="*/ 314739 w 314739"/>
                <a:gd name="connsiteY2" fmla="*/ 149420 h 818150"/>
                <a:gd name="connsiteX3" fmla="*/ 269464 w 314739"/>
                <a:gd name="connsiteY3" fmla="*/ 749166 h 818150"/>
                <a:gd name="connsiteX4" fmla="*/ 135364 w 314739"/>
                <a:gd name="connsiteY4" fmla="*/ 815121 h 818150"/>
                <a:gd name="connsiteX5" fmla="*/ 18651 w 314739"/>
                <a:gd name="connsiteY5" fmla="*/ 737515 h 818150"/>
                <a:gd name="connsiteX6" fmla="*/ 1745 w 314739"/>
                <a:gd name="connsiteY6" fmla="*/ 131422 h 818150"/>
                <a:gd name="connsiteX7" fmla="*/ 148729 w 314739"/>
                <a:gd name="connsiteY7" fmla="*/ 0 h 818150"/>
                <a:gd name="connsiteX0" fmla="*/ 1745 w 314739"/>
                <a:gd name="connsiteY0" fmla="*/ 131814 h 818542"/>
                <a:gd name="connsiteX1" fmla="*/ 148729 w 314739"/>
                <a:gd name="connsiteY1" fmla="*/ 392 h 818542"/>
                <a:gd name="connsiteX2" fmla="*/ 314739 w 314739"/>
                <a:gd name="connsiteY2" fmla="*/ 149812 h 818542"/>
                <a:gd name="connsiteX3" fmla="*/ 269464 w 314739"/>
                <a:gd name="connsiteY3" fmla="*/ 749558 h 818542"/>
                <a:gd name="connsiteX4" fmla="*/ 135364 w 314739"/>
                <a:gd name="connsiteY4" fmla="*/ 815513 h 818542"/>
                <a:gd name="connsiteX5" fmla="*/ 18651 w 314739"/>
                <a:gd name="connsiteY5" fmla="*/ 737907 h 818542"/>
                <a:gd name="connsiteX6" fmla="*/ 1745 w 314739"/>
                <a:gd name="connsiteY6" fmla="*/ 131814 h 818542"/>
                <a:gd name="connsiteX0" fmla="*/ 1745 w 314739"/>
                <a:gd name="connsiteY0" fmla="*/ 135546 h 822274"/>
                <a:gd name="connsiteX1" fmla="*/ 165039 w 314739"/>
                <a:gd name="connsiteY1" fmla="*/ 330 h 822274"/>
                <a:gd name="connsiteX2" fmla="*/ 314739 w 314739"/>
                <a:gd name="connsiteY2" fmla="*/ 153544 h 822274"/>
                <a:gd name="connsiteX3" fmla="*/ 269464 w 314739"/>
                <a:gd name="connsiteY3" fmla="*/ 753290 h 822274"/>
                <a:gd name="connsiteX4" fmla="*/ 135364 w 314739"/>
                <a:gd name="connsiteY4" fmla="*/ 819245 h 822274"/>
                <a:gd name="connsiteX5" fmla="*/ 18651 w 314739"/>
                <a:gd name="connsiteY5" fmla="*/ 741639 h 822274"/>
                <a:gd name="connsiteX6" fmla="*/ 1745 w 314739"/>
                <a:gd name="connsiteY6" fmla="*/ 135546 h 822274"/>
                <a:gd name="connsiteX0" fmla="*/ 1745 w 314739"/>
                <a:gd name="connsiteY0" fmla="*/ 135595 h 822323"/>
                <a:gd name="connsiteX1" fmla="*/ 165039 w 314739"/>
                <a:gd name="connsiteY1" fmla="*/ 379 h 822323"/>
                <a:gd name="connsiteX2" fmla="*/ 314739 w 314739"/>
                <a:gd name="connsiteY2" fmla="*/ 153593 h 822323"/>
                <a:gd name="connsiteX3" fmla="*/ 269464 w 314739"/>
                <a:gd name="connsiteY3" fmla="*/ 753339 h 822323"/>
                <a:gd name="connsiteX4" fmla="*/ 135364 w 314739"/>
                <a:gd name="connsiteY4" fmla="*/ 819294 h 822323"/>
                <a:gd name="connsiteX5" fmla="*/ 18651 w 314739"/>
                <a:gd name="connsiteY5" fmla="*/ 741688 h 822323"/>
                <a:gd name="connsiteX6" fmla="*/ 1745 w 314739"/>
                <a:gd name="connsiteY6" fmla="*/ 135595 h 8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739" h="822323">
                  <a:moveTo>
                    <a:pt x="1745" y="135595"/>
                  </a:moveTo>
                  <a:cubicBezTo>
                    <a:pt x="23425" y="12676"/>
                    <a:pt x="90920" y="-2880"/>
                    <a:pt x="165039" y="379"/>
                  </a:cubicBezTo>
                  <a:cubicBezTo>
                    <a:pt x="239158" y="3638"/>
                    <a:pt x="314739" y="85012"/>
                    <a:pt x="314739" y="153593"/>
                  </a:cubicBezTo>
                  <a:cubicBezTo>
                    <a:pt x="314739" y="367359"/>
                    <a:pt x="306116" y="662866"/>
                    <a:pt x="269464" y="753339"/>
                  </a:cubicBezTo>
                  <a:cubicBezTo>
                    <a:pt x="232812" y="843812"/>
                    <a:pt x="176756" y="819294"/>
                    <a:pt x="135364" y="819294"/>
                  </a:cubicBezTo>
                  <a:cubicBezTo>
                    <a:pt x="93972" y="819294"/>
                    <a:pt x="45324" y="830372"/>
                    <a:pt x="18651" y="741688"/>
                  </a:cubicBezTo>
                  <a:cubicBezTo>
                    <a:pt x="-8022" y="653004"/>
                    <a:pt x="1745" y="349361"/>
                    <a:pt x="1745" y="13559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8" name="四角形: 上の 2 つの角を丸める 403">
              <a:extLst>
                <a:ext uri="{FF2B5EF4-FFF2-40B4-BE49-F238E27FC236}">
                  <a16:creationId xmlns:a16="http://schemas.microsoft.com/office/drawing/2014/main" id="{07251399-B0EE-49CE-958D-99A07B5C7404}"/>
                </a:ext>
              </a:extLst>
            </p:cNvPr>
            <p:cNvSpPr/>
            <p:nvPr/>
          </p:nvSpPr>
          <p:spPr>
            <a:xfrm rot="9585108">
              <a:off x="5314549" y="5413523"/>
              <a:ext cx="314739" cy="745992"/>
            </a:xfrm>
            <a:custGeom>
              <a:avLst/>
              <a:gdLst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248354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765474 h 765474"/>
                <a:gd name="connsiteX7" fmla="*/ 0 w 248354"/>
                <a:gd name="connsiteY7" fmla="*/ 124177 h 765474"/>
                <a:gd name="connsiteX8" fmla="*/ 124177 w 248354"/>
                <a:gd name="connsiteY8" fmla="*/ 0 h 765474"/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0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124177 h 765474"/>
                <a:gd name="connsiteX7" fmla="*/ 124177 w 248354"/>
                <a:gd name="connsiteY7" fmla="*/ 0 h 765474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765474 h 785310"/>
                <a:gd name="connsiteX6" fmla="*/ 0 w 276634"/>
                <a:gd name="connsiteY6" fmla="*/ 124177 h 785310"/>
                <a:gd name="connsiteX7" fmla="*/ 124177 w 276634"/>
                <a:gd name="connsiteY7" fmla="*/ 0 h 785310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124177 h 785310"/>
                <a:gd name="connsiteX6" fmla="*/ 124177 w 276634"/>
                <a:gd name="connsiteY6" fmla="*/ 0 h 785310"/>
                <a:gd name="connsiteX0" fmla="*/ 143261 w 295718"/>
                <a:gd name="connsiteY0" fmla="*/ 0 h 793829"/>
                <a:gd name="connsiteX1" fmla="*/ 143261 w 295718"/>
                <a:gd name="connsiteY1" fmla="*/ 0 h 793829"/>
                <a:gd name="connsiteX2" fmla="*/ 267438 w 295718"/>
                <a:gd name="connsiteY2" fmla="*/ 124177 h 793829"/>
                <a:gd name="connsiteX3" fmla="*/ 267438 w 295718"/>
                <a:gd name="connsiteY3" fmla="*/ 765474 h 793829"/>
                <a:gd name="connsiteX4" fmla="*/ 19084 w 295718"/>
                <a:gd name="connsiteY4" fmla="*/ 765474 h 793829"/>
                <a:gd name="connsiteX5" fmla="*/ 19084 w 295718"/>
                <a:gd name="connsiteY5" fmla="*/ 124177 h 793829"/>
                <a:gd name="connsiteX6" fmla="*/ 143261 w 295718"/>
                <a:gd name="connsiteY6" fmla="*/ 0 h 793829"/>
                <a:gd name="connsiteX0" fmla="*/ 143261 w 309566"/>
                <a:gd name="connsiteY0" fmla="*/ 0 h 818617"/>
                <a:gd name="connsiteX1" fmla="*/ 143261 w 309566"/>
                <a:gd name="connsiteY1" fmla="*/ 0 h 818617"/>
                <a:gd name="connsiteX2" fmla="*/ 309271 w 309566"/>
                <a:gd name="connsiteY2" fmla="*/ 149420 h 818617"/>
                <a:gd name="connsiteX3" fmla="*/ 267438 w 309566"/>
                <a:gd name="connsiteY3" fmla="*/ 765474 h 818617"/>
                <a:gd name="connsiteX4" fmla="*/ 19084 w 309566"/>
                <a:gd name="connsiteY4" fmla="*/ 765474 h 818617"/>
                <a:gd name="connsiteX5" fmla="*/ 19084 w 309566"/>
                <a:gd name="connsiteY5" fmla="*/ 124177 h 818617"/>
                <a:gd name="connsiteX6" fmla="*/ 143261 w 309566"/>
                <a:gd name="connsiteY6" fmla="*/ 0 h 818617"/>
                <a:gd name="connsiteX0" fmla="*/ 152528 w 318833"/>
                <a:gd name="connsiteY0" fmla="*/ 0 h 843609"/>
                <a:gd name="connsiteX1" fmla="*/ 152528 w 318833"/>
                <a:gd name="connsiteY1" fmla="*/ 0 h 843609"/>
                <a:gd name="connsiteX2" fmla="*/ 318538 w 318833"/>
                <a:gd name="connsiteY2" fmla="*/ 149420 h 843609"/>
                <a:gd name="connsiteX3" fmla="*/ 276705 w 318833"/>
                <a:gd name="connsiteY3" fmla="*/ 765474 h 843609"/>
                <a:gd name="connsiteX4" fmla="*/ 28351 w 318833"/>
                <a:gd name="connsiteY4" fmla="*/ 765474 h 843609"/>
                <a:gd name="connsiteX5" fmla="*/ 5544 w 318833"/>
                <a:gd name="connsiteY5" fmla="*/ 131422 h 843609"/>
                <a:gd name="connsiteX6" fmla="*/ 152528 w 318833"/>
                <a:gd name="connsiteY6" fmla="*/ 0 h 843609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71161 w 312994"/>
                <a:gd name="connsiteY3" fmla="*/ 765474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67719 w 312994"/>
                <a:gd name="connsiteY3" fmla="*/ 749166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7550 w 313560"/>
                <a:gd name="connsiteY0" fmla="*/ 0 h 824145"/>
                <a:gd name="connsiteX1" fmla="*/ 147550 w 313560"/>
                <a:gd name="connsiteY1" fmla="*/ 0 h 824145"/>
                <a:gd name="connsiteX2" fmla="*/ 313560 w 313560"/>
                <a:gd name="connsiteY2" fmla="*/ 149420 h 824145"/>
                <a:gd name="connsiteX3" fmla="*/ 268285 w 313560"/>
                <a:gd name="connsiteY3" fmla="*/ 749166 h 824145"/>
                <a:gd name="connsiteX4" fmla="*/ 134185 w 313560"/>
                <a:gd name="connsiteY4" fmla="*/ 815121 h 824145"/>
                <a:gd name="connsiteX5" fmla="*/ 17472 w 313560"/>
                <a:gd name="connsiteY5" fmla="*/ 737515 h 824145"/>
                <a:gd name="connsiteX6" fmla="*/ 566 w 313560"/>
                <a:gd name="connsiteY6" fmla="*/ 131422 h 824145"/>
                <a:gd name="connsiteX7" fmla="*/ 147550 w 313560"/>
                <a:gd name="connsiteY7" fmla="*/ 0 h 824145"/>
                <a:gd name="connsiteX0" fmla="*/ 148729 w 314739"/>
                <a:gd name="connsiteY0" fmla="*/ 0 h 824145"/>
                <a:gd name="connsiteX1" fmla="*/ 148729 w 314739"/>
                <a:gd name="connsiteY1" fmla="*/ 0 h 824145"/>
                <a:gd name="connsiteX2" fmla="*/ 314739 w 314739"/>
                <a:gd name="connsiteY2" fmla="*/ 149420 h 824145"/>
                <a:gd name="connsiteX3" fmla="*/ 269464 w 314739"/>
                <a:gd name="connsiteY3" fmla="*/ 749166 h 824145"/>
                <a:gd name="connsiteX4" fmla="*/ 135364 w 314739"/>
                <a:gd name="connsiteY4" fmla="*/ 815121 h 824145"/>
                <a:gd name="connsiteX5" fmla="*/ 18651 w 314739"/>
                <a:gd name="connsiteY5" fmla="*/ 737515 h 824145"/>
                <a:gd name="connsiteX6" fmla="*/ 1745 w 314739"/>
                <a:gd name="connsiteY6" fmla="*/ 131422 h 824145"/>
                <a:gd name="connsiteX7" fmla="*/ 148729 w 314739"/>
                <a:gd name="connsiteY7" fmla="*/ 0 h 824145"/>
                <a:gd name="connsiteX0" fmla="*/ 148729 w 314739"/>
                <a:gd name="connsiteY0" fmla="*/ 0 h 818150"/>
                <a:gd name="connsiteX1" fmla="*/ 148729 w 314739"/>
                <a:gd name="connsiteY1" fmla="*/ 0 h 818150"/>
                <a:gd name="connsiteX2" fmla="*/ 314739 w 314739"/>
                <a:gd name="connsiteY2" fmla="*/ 149420 h 818150"/>
                <a:gd name="connsiteX3" fmla="*/ 269464 w 314739"/>
                <a:gd name="connsiteY3" fmla="*/ 749166 h 818150"/>
                <a:gd name="connsiteX4" fmla="*/ 135364 w 314739"/>
                <a:gd name="connsiteY4" fmla="*/ 815121 h 818150"/>
                <a:gd name="connsiteX5" fmla="*/ 18651 w 314739"/>
                <a:gd name="connsiteY5" fmla="*/ 737515 h 818150"/>
                <a:gd name="connsiteX6" fmla="*/ 1745 w 314739"/>
                <a:gd name="connsiteY6" fmla="*/ 131422 h 818150"/>
                <a:gd name="connsiteX7" fmla="*/ 148729 w 314739"/>
                <a:gd name="connsiteY7" fmla="*/ 0 h 818150"/>
                <a:gd name="connsiteX0" fmla="*/ 1745 w 314739"/>
                <a:gd name="connsiteY0" fmla="*/ 131814 h 818542"/>
                <a:gd name="connsiteX1" fmla="*/ 148729 w 314739"/>
                <a:gd name="connsiteY1" fmla="*/ 392 h 818542"/>
                <a:gd name="connsiteX2" fmla="*/ 314739 w 314739"/>
                <a:gd name="connsiteY2" fmla="*/ 149812 h 818542"/>
                <a:gd name="connsiteX3" fmla="*/ 269464 w 314739"/>
                <a:gd name="connsiteY3" fmla="*/ 749558 h 818542"/>
                <a:gd name="connsiteX4" fmla="*/ 135364 w 314739"/>
                <a:gd name="connsiteY4" fmla="*/ 815513 h 818542"/>
                <a:gd name="connsiteX5" fmla="*/ 18651 w 314739"/>
                <a:gd name="connsiteY5" fmla="*/ 737907 h 818542"/>
                <a:gd name="connsiteX6" fmla="*/ 1745 w 314739"/>
                <a:gd name="connsiteY6" fmla="*/ 131814 h 818542"/>
                <a:gd name="connsiteX0" fmla="*/ 1745 w 314739"/>
                <a:gd name="connsiteY0" fmla="*/ 135546 h 822274"/>
                <a:gd name="connsiteX1" fmla="*/ 165039 w 314739"/>
                <a:gd name="connsiteY1" fmla="*/ 330 h 822274"/>
                <a:gd name="connsiteX2" fmla="*/ 314739 w 314739"/>
                <a:gd name="connsiteY2" fmla="*/ 153544 h 822274"/>
                <a:gd name="connsiteX3" fmla="*/ 269464 w 314739"/>
                <a:gd name="connsiteY3" fmla="*/ 753290 h 822274"/>
                <a:gd name="connsiteX4" fmla="*/ 135364 w 314739"/>
                <a:gd name="connsiteY4" fmla="*/ 819245 h 822274"/>
                <a:gd name="connsiteX5" fmla="*/ 18651 w 314739"/>
                <a:gd name="connsiteY5" fmla="*/ 741639 h 822274"/>
                <a:gd name="connsiteX6" fmla="*/ 1745 w 314739"/>
                <a:gd name="connsiteY6" fmla="*/ 135546 h 822274"/>
                <a:gd name="connsiteX0" fmla="*/ 1745 w 314739"/>
                <a:gd name="connsiteY0" fmla="*/ 135595 h 822323"/>
                <a:gd name="connsiteX1" fmla="*/ 165039 w 314739"/>
                <a:gd name="connsiteY1" fmla="*/ 379 h 822323"/>
                <a:gd name="connsiteX2" fmla="*/ 314739 w 314739"/>
                <a:gd name="connsiteY2" fmla="*/ 153593 h 822323"/>
                <a:gd name="connsiteX3" fmla="*/ 269464 w 314739"/>
                <a:gd name="connsiteY3" fmla="*/ 753339 h 822323"/>
                <a:gd name="connsiteX4" fmla="*/ 135364 w 314739"/>
                <a:gd name="connsiteY4" fmla="*/ 819294 h 822323"/>
                <a:gd name="connsiteX5" fmla="*/ 18651 w 314739"/>
                <a:gd name="connsiteY5" fmla="*/ 741688 h 822323"/>
                <a:gd name="connsiteX6" fmla="*/ 1745 w 314739"/>
                <a:gd name="connsiteY6" fmla="*/ 135595 h 8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739" h="822323">
                  <a:moveTo>
                    <a:pt x="1745" y="135595"/>
                  </a:moveTo>
                  <a:cubicBezTo>
                    <a:pt x="23425" y="12676"/>
                    <a:pt x="90920" y="-2880"/>
                    <a:pt x="165039" y="379"/>
                  </a:cubicBezTo>
                  <a:cubicBezTo>
                    <a:pt x="239158" y="3638"/>
                    <a:pt x="314739" y="85012"/>
                    <a:pt x="314739" y="153593"/>
                  </a:cubicBezTo>
                  <a:cubicBezTo>
                    <a:pt x="314739" y="367359"/>
                    <a:pt x="306116" y="662866"/>
                    <a:pt x="269464" y="753339"/>
                  </a:cubicBezTo>
                  <a:cubicBezTo>
                    <a:pt x="232812" y="843812"/>
                    <a:pt x="176756" y="819294"/>
                    <a:pt x="135364" y="819294"/>
                  </a:cubicBezTo>
                  <a:cubicBezTo>
                    <a:pt x="93972" y="819294"/>
                    <a:pt x="45324" y="830372"/>
                    <a:pt x="18651" y="741688"/>
                  </a:cubicBezTo>
                  <a:cubicBezTo>
                    <a:pt x="-8022" y="653004"/>
                    <a:pt x="1745" y="349361"/>
                    <a:pt x="1745" y="13559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E3C43E7-F7A1-488D-8766-513BA20AC669}"/>
              </a:ext>
            </a:extLst>
          </p:cNvPr>
          <p:cNvGrpSpPr/>
          <p:nvPr/>
        </p:nvGrpSpPr>
        <p:grpSpPr>
          <a:xfrm>
            <a:off x="1249836" y="1152475"/>
            <a:ext cx="1489030" cy="2379797"/>
            <a:chOff x="1249836" y="1152475"/>
            <a:chExt cx="1489030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61845" y="1152475"/>
              <a:ext cx="1138490" cy="2379797"/>
              <a:chOff x="772520" y="601639"/>
              <a:chExt cx="1138490" cy="2379797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127">
                  <a:extLst>
                    <a:ext uri="{FF2B5EF4-FFF2-40B4-BE49-F238E27FC236}">
                      <a16:creationId xmlns:a16="http://schemas.microsoft.com/office/drawing/2014/main" id="{0F5537C7-96DB-4CE8-82CB-0D720AB92E1C}"/>
                    </a:ext>
                  </a:extLst>
                </p:cNvPr>
                <p:cNvSpPr/>
                <p:nvPr/>
              </p:nvSpPr>
              <p:spPr>
                <a:xfrm>
                  <a:off x="4221414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88B08243-7877-489A-B47D-EB58EDB02A99}"/>
                    </a:ext>
                  </a:extLst>
                </p:cNvPr>
                <p:cNvSpPr/>
                <p:nvPr/>
              </p:nvSpPr>
              <p:spPr>
                <a:xfrm>
                  <a:off x="4394787" y="4616147"/>
                  <a:ext cx="128524" cy="3351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6465 h 432750"/>
                    <a:gd name="connsiteX1" fmla="*/ 1605217 w 3210419"/>
                    <a:gd name="connsiteY1" fmla="*/ 46 h 432750"/>
                    <a:gd name="connsiteX2" fmla="*/ 3210419 w 3210419"/>
                    <a:gd name="connsiteY2" fmla="*/ 86465 h 432750"/>
                    <a:gd name="connsiteX3" fmla="*/ 1605210 w 3210419"/>
                    <a:gd name="connsiteY3" fmla="*/ 432750 h 432750"/>
                    <a:gd name="connsiteX4" fmla="*/ 1 w 3210419"/>
                    <a:gd name="connsiteY4" fmla="*/ 86465 h 43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2750">
                      <a:moveTo>
                        <a:pt x="1" y="86465"/>
                      </a:moveTo>
                      <a:cubicBezTo>
                        <a:pt x="2" y="14348"/>
                        <a:pt x="718685" y="46"/>
                        <a:pt x="1605217" y="46"/>
                      </a:cubicBezTo>
                      <a:cubicBezTo>
                        <a:pt x="2491749" y="46"/>
                        <a:pt x="3210419" y="-4777"/>
                        <a:pt x="3210419" y="86465"/>
                      </a:cubicBezTo>
                      <a:cubicBezTo>
                        <a:pt x="3210419" y="177707"/>
                        <a:pt x="2491742" y="432750"/>
                        <a:pt x="1605210" y="432750"/>
                      </a:cubicBezTo>
                      <a:cubicBezTo>
                        <a:pt x="718678" y="432750"/>
                        <a:pt x="0" y="158582"/>
                        <a:pt x="1" y="864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127">
                  <a:extLst>
                    <a:ext uri="{FF2B5EF4-FFF2-40B4-BE49-F238E27FC236}">
                      <a16:creationId xmlns:a16="http://schemas.microsoft.com/office/drawing/2014/main" id="{9BA1FDFB-C223-41BF-81D7-64BF4B11B61B}"/>
                    </a:ext>
                  </a:extLst>
                </p:cNvPr>
                <p:cNvSpPr/>
                <p:nvPr/>
              </p:nvSpPr>
              <p:spPr>
                <a:xfrm>
                  <a:off x="4619592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E9F6C77-C410-4AC6-B860-390E5B949857}"/>
                  </a:ext>
                </a:extLst>
              </p:cNvPr>
              <p:cNvSpPr/>
              <p:nvPr/>
            </p:nvSpPr>
            <p:spPr>
              <a:xfrm>
                <a:off x="1047316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CA3DC3C-01C2-41AA-8B2A-744323944E60}"/>
                  </a:ext>
                </a:extLst>
              </p:cNvPr>
              <p:cNvSpPr/>
              <p:nvPr/>
            </p:nvSpPr>
            <p:spPr>
              <a:xfrm>
                <a:off x="1587859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93E5165-CD01-4FC7-B431-316B0F5A37A5}"/>
                </a:ext>
              </a:extLst>
            </p:cNvPr>
            <p:cNvGrpSpPr/>
            <p:nvPr/>
          </p:nvGrpSpPr>
          <p:grpSpPr>
            <a:xfrm>
              <a:off x="2191349" y="1770013"/>
              <a:ext cx="547517" cy="1384935"/>
              <a:chOff x="2191349" y="1770013"/>
              <a:chExt cx="547517" cy="1384935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E8F8B0F-A744-482C-9E62-7DA1ED1EB8BB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397749E8-BC0F-4B2B-9E46-5C7B53B3A09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3A3B00FF-99BE-4314-9490-8C170B9ADE5D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E7B3EB17-15D2-4AE0-B761-EE7DBA992D35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0F35B07-374A-41E6-A34A-47A0A908C00F}"/>
                </a:ext>
              </a:extLst>
            </p:cNvPr>
            <p:cNvGrpSpPr/>
            <p:nvPr/>
          </p:nvGrpSpPr>
          <p:grpSpPr>
            <a:xfrm>
              <a:off x="1249836" y="2432458"/>
              <a:ext cx="879208" cy="1067475"/>
              <a:chOff x="1249836" y="2432458"/>
              <a:chExt cx="879208" cy="1067475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5A2D1A92-DAD6-4D5A-A4AB-DC7C477E09A3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43ADAFCC-89C0-49B4-84DD-EFDA2994C983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B4870962-9D0D-452D-B905-1C1B4A8D6190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75399504-350B-4B8B-B154-7DF710DD6241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C4F21492-5D92-4114-BE7B-594A6740B7F9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ED943B76-B851-4303-B114-8866A40E180F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25363835-7FBA-4030-8FE3-BFC230DC5E41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6278040C-C913-4FD7-8F34-B5B252C2731B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AB909E7-B96F-4AE9-8BE2-396C7B88E3F3}"/>
              </a:ext>
            </a:extLst>
          </p:cNvPr>
          <p:cNvGrpSpPr/>
          <p:nvPr/>
        </p:nvGrpSpPr>
        <p:grpSpPr>
          <a:xfrm>
            <a:off x="4214341" y="1290440"/>
            <a:ext cx="1418110" cy="2257841"/>
            <a:chOff x="4214341" y="1290440"/>
            <a:chExt cx="1418110" cy="22578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75EE22-81E7-41EA-BB84-D98CE7F16A55}"/>
                </a:ext>
              </a:extLst>
            </p:cNvPr>
            <p:cNvGrpSpPr/>
            <p:nvPr/>
          </p:nvGrpSpPr>
          <p:grpSpPr>
            <a:xfrm>
              <a:off x="4408557" y="1368295"/>
              <a:ext cx="1086287" cy="2179986"/>
              <a:chOff x="4408557" y="1368295"/>
              <a:chExt cx="1086287" cy="217998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408557" y="1368295"/>
                <a:ext cx="1086287" cy="2179986"/>
                <a:chOff x="2355996" y="817459"/>
                <a:chExt cx="1086287" cy="2179986"/>
              </a:xfrm>
            </p:grpSpPr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二等辺三角形 64">
                  <a:extLst>
                    <a:ext uri="{FF2B5EF4-FFF2-40B4-BE49-F238E27FC236}">
                      <a16:creationId xmlns:a16="http://schemas.microsoft.com/office/drawing/2014/main" id="{6E8B1764-0D37-4344-B6D0-D2B96E8AEF81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7" name="円/楕円 27">
                  <a:extLst>
                    <a:ext uri="{FF2B5EF4-FFF2-40B4-BE49-F238E27FC236}">
                      <a16:creationId xmlns:a16="http://schemas.microsoft.com/office/drawing/2014/main" id="{8DC00364-78F4-4143-A0BF-0B3101F53253}"/>
                    </a:ext>
                  </a:extLst>
                </p:cNvPr>
                <p:cNvSpPr/>
                <p:nvPr/>
              </p:nvSpPr>
              <p:spPr>
                <a:xfrm>
                  <a:off x="2800944" y="1768502"/>
                  <a:ext cx="199508" cy="6060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49692 h 395977"/>
                    <a:gd name="connsiteX1" fmla="*/ 1652947 w 3210476"/>
                    <a:gd name="connsiteY1" fmla="*/ 20770 h 395977"/>
                    <a:gd name="connsiteX2" fmla="*/ 3210476 w 3210476"/>
                    <a:gd name="connsiteY2" fmla="*/ 49692 h 395977"/>
                    <a:gd name="connsiteX3" fmla="*/ 1605267 w 3210476"/>
                    <a:gd name="connsiteY3" fmla="*/ 395977 h 395977"/>
                    <a:gd name="connsiteX4" fmla="*/ 58 w 3210476"/>
                    <a:gd name="connsiteY4" fmla="*/ 49692 h 395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95977">
                      <a:moveTo>
                        <a:pt x="58" y="49692"/>
                      </a:moveTo>
                      <a:cubicBezTo>
                        <a:pt x="8005" y="-12842"/>
                        <a:pt x="766415" y="20770"/>
                        <a:pt x="1652947" y="20770"/>
                      </a:cubicBezTo>
                      <a:cubicBezTo>
                        <a:pt x="2539479" y="20770"/>
                        <a:pt x="3210476" y="-41550"/>
                        <a:pt x="3210476" y="49692"/>
                      </a:cubicBezTo>
                      <a:cubicBezTo>
                        <a:pt x="3210476" y="140934"/>
                        <a:pt x="2491799" y="395977"/>
                        <a:pt x="1605267" y="395977"/>
                      </a:cubicBezTo>
                      <a:cubicBezTo>
                        <a:pt x="718735" y="395977"/>
                        <a:pt x="-7889" y="112226"/>
                        <a:pt x="58" y="4969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1D1FEE62-DB70-4892-9259-A0DC428BFBEE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409E3DB7-0D90-4051-89E5-21DAF34D13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CAD53C93-A6FB-48CA-8584-8A6230F2735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529629C-FB69-4BC6-A67E-A7E4E99A5917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6" name="円/楕円 148">
                      <a:extLst>
                        <a:ext uri="{FF2B5EF4-FFF2-40B4-BE49-F238E27FC236}">
                          <a16:creationId xmlns:a16="http://schemas.microsoft.com/office/drawing/2014/main" id="{383A37BF-9781-4FB9-B265-9F9DBBDFB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円/楕円 149">
                      <a:extLst>
                        <a:ext uri="{FF2B5EF4-FFF2-40B4-BE49-F238E27FC236}">
                          <a16:creationId xmlns:a16="http://schemas.microsoft.com/office/drawing/2014/main" id="{55EC9DA7-0612-4200-B678-09469078D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0">
                      <a:extLst>
                        <a:ext uri="{FF2B5EF4-FFF2-40B4-BE49-F238E27FC236}">
                          <a16:creationId xmlns:a16="http://schemas.microsoft.com/office/drawing/2014/main" id="{B4FD295A-A679-4344-A510-6B009C8334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6922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151">
                      <a:extLst>
                        <a:ext uri="{FF2B5EF4-FFF2-40B4-BE49-F238E27FC236}">
                          <a16:creationId xmlns:a16="http://schemas.microsoft.com/office/drawing/2014/main" id="{4091545A-F0C2-4B9B-B2D8-E7DF439EC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7658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055D484-3732-44D9-B25A-A775268CE0CE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76" name="二等辺三角形 75">
                    <a:extLst>
                      <a:ext uri="{FF2B5EF4-FFF2-40B4-BE49-F238E27FC236}">
                        <a16:creationId xmlns:a16="http://schemas.microsoft.com/office/drawing/2014/main" id="{8989F7F1-243F-4A0D-A9CE-59C13643E7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F7B81002-9086-47C0-9FBE-BDBF9E4337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3AA40DAC-D012-4B7A-B29E-BAF330C72182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79" name="円/楕円 148">
                      <a:extLst>
                        <a:ext uri="{FF2B5EF4-FFF2-40B4-BE49-F238E27FC236}">
                          <a16:creationId xmlns:a16="http://schemas.microsoft.com/office/drawing/2014/main" id="{22C5EB73-CD51-4144-867B-3F82B69E9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円/楕円 149">
                      <a:extLst>
                        <a:ext uri="{FF2B5EF4-FFF2-40B4-BE49-F238E27FC236}">
                          <a16:creationId xmlns:a16="http://schemas.microsoft.com/office/drawing/2014/main" id="{A9E05E4E-F2EC-4F53-B66C-8BA7DE21A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150">
                      <a:extLst>
                        <a:ext uri="{FF2B5EF4-FFF2-40B4-BE49-F238E27FC236}">
                          <a16:creationId xmlns:a16="http://schemas.microsoft.com/office/drawing/2014/main" id="{3146CBAF-7291-4BCD-8C99-EEE145314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6922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151">
                      <a:extLst>
                        <a:ext uri="{FF2B5EF4-FFF2-40B4-BE49-F238E27FC236}">
                          <a16:creationId xmlns:a16="http://schemas.microsoft.com/office/drawing/2014/main" id="{F88D90FB-7D45-4140-AE66-F972AF66C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7658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557A820-C1B7-4341-9DE3-EAB1A634C3DA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678C0370-D7DE-44A1-84A4-CDEAD876DB21}"/>
                </a:ext>
              </a:extLst>
            </p:cNvPr>
            <p:cNvGrpSpPr/>
            <p:nvPr/>
          </p:nvGrpSpPr>
          <p:grpSpPr>
            <a:xfrm>
              <a:off x="5114365" y="1883437"/>
              <a:ext cx="518086" cy="1310488"/>
              <a:chOff x="2191349" y="1770013"/>
              <a:chExt cx="547517" cy="1384935"/>
            </a:xfrm>
          </p:grpSpPr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1141C994-1C00-4B5B-8151-4F77EEAD3825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3E633D82-6329-476F-BD0C-ECC4D70FF6C3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E2D71FE2-122C-4211-A2F9-07ED28751073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17B5BF53-A7F0-4B46-AAA1-8147651CCDB1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93A39599-109C-4DD1-B6B9-2905BDEAB46A}"/>
                </a:ext>
              </a:extLst>
            </p:cNvPr>
            <p:cNvGrpSpPr/>
            <p:nvPr/>
          </p:nvGrpSpPr>
          <p:grpSpPr>
            <a:xfrm>
              <a:off x="4214341" y="2505632"/>
              <a:ext cx="831946" cy="1010094"/>
              <a:chOff x="1249836" y="2432458"/>
              <a:chExt cx="879208" cy="1067475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394537B8-1FD3-4142-9C34-D19F9454BC3A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F02981C2-9395-4F7B-9C19-0610F8DBE6D2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00B00DE9-7A19-480D-B4B8-94BD59F4C830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D671D7EE-2662-40F3-90AE-866B3A649E03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57325674-6C0E-4E09-A758-0DE2109F6FC2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EA63A174-0757-404F-AAC3-CCDEC980E148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4E327789-49D9-4186-9F04-180CAE9A95E4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A678B816-BD43-4A8F-87D6-F51BDE89CAE2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6013124D-99F5-4B05-9865-5514800D963E}"/>
                </a:ext>
              </a:extLst>
            </p:cNvPr>
            <p:cNvSpPr/>
            <p:nvPr/>
          </p:nvSpPr>
          <p:spPr>
            <a:xfrm>
              <a:off x="4446972" y="1290440"/>
              <a:ext cx="1028240" cy="651784"/>
            </a:xfrm>
            <a:custGeom>
              <a:avLst/>
              <a:gdLst>
                <a:gd name="connsiteX0" fmla="*/ 474085 w 1031382"/>
                <a:gd name="connsiteY0" fmla="*/ 0 h 594179"/>
                <a:gd name="connsiteX1" fmla="*/ 520965 w 1031382"/>
                <a:gd name="connsiteY1" fmla="*/ 3715 h 594179"/>
                <a:gd name="connsiteX2" fmla="*/ 557297 w 1031382"/>
                <a:gd name="connsiteY2" fmla="*/ 1 h 594179"/>
                <a:gd name="connsiteX3" fmla="*/ 796709 w 1031382"/>
                <a:gd name="connsiteY3" fmla="*/ 67334 h 594179"/>
                <a:gd name="connsiteX4" fmla="*/ 990269 w 1031382"/>
                <a:gd name="connsiteY4" fmla="*/ 594179 h 594179"/>
                <a:gd name="connsiteX5" fmla="*/ 990268 w 1031382"/>
                <a:gd name="connsiteY5" fmla="*/ 594179 h 594179"/>
                <a:gd name="connsiteX6" fmla="*/ 639436 w 1031382"/>
                <a:gd name="connsiteY6" fmla="*/ 339739 h 594179"/>
                <a:gd name="connsiteX7" fmla="*/ 515690 w 1031382"/>
                <a:gd name="connsiteY7" fmla="*/ 276595 h 594179"/>
                <a:gd name="connsiteX8" fmla="*/ 391946 w 1031382"/>
                <a:gd name="connsiteY8" fmla="*/ 339738 h 594179"/>
                <a:gd name="connsiteX9" fmla="*/ 41114 w 1031382"/>
                <a:gd name="connsiteY9" fmla="*/ 594178 h 594179"/>
                <a:gd name="connsiteX10" fmla="*/ 41113 w 1031382"/>
                <a:gd name="connsiteY10" fmla="*/ 594178 h 594179"/>
                <a:gd name="connsiteX11" fmla="*/ 234673 w 1031382"/>
                <a:gd name="connsiteY11" fmla="*/ 67333 h 594179"/>
                <a:gd name="connsiteX12" fmla="*/ 474085 w 1031382"/>
                <a:gd name="connsiteY12" fmla="*/ 0 h 59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1382" h="594179">
                  <a:moveTo>
                    <a:pt x="474085" y="0"/>
                  </a:moveTo>
                  <a:lnTo>
                    <a:pt x="520965" y="3715"/>
                  </a:lnTo>
                  <a:lnTo>
                    <a:pt x="557297" y="1"/>
                  </a:lnTo>
                  <a:cubicBezTo>
                    <a:pt x="636256" y="831"/>
                    <a:pt x="719396" y="22698"/>
                    <a:pt x="796709" y="67334"/>
                  </a:cubicBezTo>
                  <a:cubicBezTo>
                    <a:pt x="1002877" y="186366"/>
                    <a:pt x="1089537" y="422242"/>
                    <a:pt x="990269" y="594179"/>
                  </a:cubicBezTo>
                  <a:lnTo>
                    <a:pt x="990268" y="594179"/>
                  </a:lnTo>
                  <a:cubicBezTo>
                    <a:pt x="882758" y="497516"/>
                    <a:pt x="764842" y="412142"/>
                    <a:pt x="639436" y="339739"/>
                  </a:cubicBezTo>
                  <a:lnTo>
                    <a:pt x="515690" y="276595"/>
                  </a:lnTo>
                  <a:lnTo>
                    <a:pt x="391946" y="339738"/>
                  </a:lnTo>
                  <a:cubicBezTo>
                    <a:pt x="266540" y="412141"/>
                    <a:pt x="148624" y="497515"/>
                    <a:pt x="41114" y="594178"/>
                  </a:cubicBezTo>
                  <a:lnTo>
                    <a:pt x="41113" y="594178"/>
                  </a:lnTo>
                  <a:cubicBezTo>
                    <a:pt x="-58155" y="422241"/>
                    <a:pt x="28505" y="186365"/>
                    <a:pt x="234673" y="67333"/>
                  </a:cubicBezTo>
                  <a:cubicBezTo>
                    <a:pt x="311986" y="22697"/>
                    <a:pt x="395126" y="830"/>
                    <a:pt x="474085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8EBED0D1-FA94-413B-9EFA-22BFBF15C324}"/>
                </a:ext>
              </a:extLst>
            </p:cNvPr>
            <p:cNvSpPr/>
            <p:nvPr/>
          </p:nvSpPr>
          <p:spPr>
            <a:xfrm rot="5400000">
              <a:off x="4683796" y="1673757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月 349">
              <a:extLst>
                <a:ext uri="{FF2B5EF4-FFF2-40B4-BE49-F238E27FC236}">
                  <a16:creationId xmlns:a16="http://schemas.microsoft.com/office/drawing/2014/main" id="{5B55805C-5852-45AE-BD76-3D62DC73817E}"/>
                </a:ext>
              </a:extLst>
            </p:cNvPr>
            <p:cNvSpPr/>
            <p:nvPr/>
          </p:nvSpPr>
          <p:spPr>
            <a:xfrm rot="5400000">
              <a:off x="5166549" y="1673759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04B07E1-368E-41D1-A890-F9559315EEE4}"/>
              </a:ext>
            </a:extLst>
          </p:cNvPr>
          <p:cNvGrpSpPr/>
          <p:nvPr/>
        </p:nvGrpSpPr>
        <p:grpSpPr>
          <a:xfrm>
            <a:off x="7173441" y="1167401"/>
            <a:ext cx="1418110" cy="2380880"/>
            <a:chOff x="7173441" y="1167401"/>
            <a:chExt cx="1418110" cy="238088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>
                    <a:off x="2334682" y="4613780"/>
                    <a:ext cx="123674" cy="388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131 w 3210549"/>
                      <a:gd name="connsiteY0" fmla="*/ 90185 h 436470"/>
                      <a:gd name="connsiteX1" fmla="*/ 1674634 w 3210549"/>
                      <a:gd name="connsiteY1" fmla="*/ 0 h 436470"/>
                      <a:gd name="connsiteX2" fmla="*/ 3210549 w 3210549"/>
                      <a:gd name="connsiteY2" fmla="*/ 90185 h 436470"/>
                      <a:gd name="connsiteX3" fmla="*/ 1605340 w 3210549"/>
                      <a:gd name="connsiteY3" fmla="*/ 436470 h 436470"/>
                      <a:gd name="connsiteX4" fmla="*/ 131 w 3210549"/>
                      <a:gd name="connsiteY4" fmla="*/ 90185 h 436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549" h="436470">
                        <a:moveTo>
                          <a:pt x="131" y="90185"/>
                        </a:moveTo>
                        <a:cubicBezTo>
                          <a:pt x="11680" y="17440"/>
                          <a:pt x="788102" y="0"/>
                          <a:pt x="1674634" y="0"/>
                        </a:cubicBezTo>
                        <a:cubicBezTo>
                          <a:pt x="2561166" y="0"/>
                          <a:pt x="3210549" y="-1057"/>
                          <a:pt x="3210549" y="90185"/>
                        </a:cubicBezTo>
                        <a:cubicBezTo>
                          <a:pt x="3210549" y="181427"/>
                          <a:pt x="2491872" y="436470"/>
                          <a:pt x="1605340" y="436470"/>
                        </a:cubicBezTo>
                        <a:cubicBezTo>
                          <a:pt x="718808" y="436470"/>
                          <a:pt x="-11418" y="162930"/>
                          <a:pt x="131" y="901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4003136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4003136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4031730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4031730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08A84485-DFD2-4B90-9C4D-B0CD427E4D96}"/>
                </a:ext>
              </a:extLst>
            </p:cNvPr>
            <p:cNvGrpSpPr/>
            <p:nvPr/>
          </p:nvGrpSpPr>
          <p:grpSpPr>
            <a:xfrm>
              <a:off x="8073462" y="1883437"/>
              <a:ext cx="303404" cy="633652"/>
              <a:chOff x="2191349" y="1770013"/>
              <a:chExt cx="320640" cy="669649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FCA81FEC-DF8E-4F30-BD85-03D9BB355F3C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8CE7FC2D-0201-4804-A1CB-92DF0890096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7C69FEA8-2ED6-4A84-AB1E-DD97A5739D29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BCDDD1FD-135F-44EB-AD56-A1E502BC9578}"/>
                </a:ext>
              </a:extLst>
            </p:cNvPr>
            <p:cNvGrpSpPr/>
            <p:nvPr/>
          </p:nvGrpSpPr>
          <p:grpSpPr>
            <a:xfrm rot="21202638">
              <a:off x="7234017" y="2505632"/>
              <a:ext cx="771370" cy="329135"/>
              <a:chOff x="2531630" y="3330985"/>
              <a:chExt cx="1184642" cy="505473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8076D189-F20D-408F-AAF8-61DBD3EF2F03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06687636-51C7-4A0C-B8C4-93F619A257FC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CE0B6A02-C343-42E2-AA8C-B4ADDA1D0A55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1BE8C691-8877-4D83-B770-AB45EAB529BC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E9C6F73-91A2-4FED-9D2B-BB67B009DAF5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DB94282B-B4B9-4B55-8F71-581CFE26912B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FE018876-8F5A-4C01-A982-E751E1C6C49C}"/>
                </a:ext>
              </a:extLst>
            </p:cNvPr>
            <p:cNvSpPr/>
            <p:nvPr/>
          </p:nvSpPr>
          <p:spPr>
            <a:xfrm rot="11515018">
              <a:off x="7173441" y="2791399"/>
              <a:ext cx="235004" cy="724327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0E6D1DA3-F173-48D8-8998-C88806B2EEED}"/>
                </a:ext>
              </a:extLst>
            </p:cNvPr>
            <p:cNvSpPr/>
            <p:nvPr/>
          </p:nvSpPr>
          <p:spPr>
            <a:xfrm rot="9124084">
              <a:off x="8353917" y="2429160"/>
              <a:ext cx="237634" cy="76476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128588B-39B0-4DEB-8A24-AC09C4159E20}"/>
              </a:ext>
            </a:extLst>
          </p:cNvPr>
          <p:cNvGrpSpPr/>
          <p:nvPr/>
        </p:nvGrpSpPr>
        <p:grpSpPr>
          <a:xfrm>
            <a:off x="1249836" y="4081723"/>
            <a:ext cx="1489030" cy="2360915"/>
            <a:chOff x="1249836" y="4081723"/>
            <a:chExt cx="1489030" cy="2360915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323252"/>
                  <a:ext cx="79284" cy="63760"/>
                  <a:chOff x="648553" y="1282139"/>
                  <a:chExt cx="164249" cy="93290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5" y="1346320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82139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31722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323263"/>
                  <a:ext cx="79284" cy="63755"/>
                  <a:chOff x="648553" y="1282131"/>
                  <a:chExt cx="164249" cy="93281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5" y="1346303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82131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31722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73121AAA-0A60-432E-BE1F-EDAA257EE149}"/>
                </a:ext>
              </a:extLst>
            </p:cNvPr>
            <p:cNvGrpSpPr/>
            <p:nvPr/>
          </p:nvGrpSpPr>
          <p:grpSpPr>
            <a:xfrm>
              <a:off x="2191349" y="4712718"/>
              <a:ext cx="320640" cy="669649"/>
              <a:chOff x="2191349" y="1770013"/>
              <a:chExt cx="320640" cy="669649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0641D4A9-2903-4AC7-8BEC-710FB8738757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13A7C60B-64F8-459C-98FD-25ABAAEE4ABB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F7632BF0-E891-4CA7-B773-7A3B4312444D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2D757A63-DF6E-4165-9D6E-8BA23CC5695A}"/>
                </a:ext>
              </a:extLst>
            </p:cNvPr>
            <p:cNvGrpSpPr/>
            <p:nvPr/>
          </p:nvGrpSpPr>
          <p:grpSpPr>
            <a:xfrm rot="21202638">
              <a:off x="1313853" y="5375163"/>
              <a:ext cx="815191" cy="347832"/>
              <a:chOff x="2531630" y="3330985"/>
              <a:chExt cx="1184642" cy="505473"/>
            </a:xfrm>
          </p:grpSpPr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D41A455B-2982-4A99-841D-2ACB38787D63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E47332F9-3292-4C7A-BAA8-90B2B77444DF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AE87C141-BC4C-4EA6-A711-F2C3DA17EFCB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68E5278F-B8AD-4874-A8BF-33B95F1C7150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0AB80788-AD86-4E0E-B927-41F7B82BF043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9A0E0BDD-D6EB-430B-8775-01B866D1F043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007C5B7B-21A9-4FD7-95DB-1A7D14A9C13C}"/>
                </a:ext>
              </a:extLst>
            </p:cNvPr>
            <p:cNvSpPr/>
            <p:nvPr/>
          </p:nvSpPr>
          <p:spPr>
            <a:xfrm rot="9124084">
              <a:off x="2487733" y="5289443"/>
              <a:ext cx="251133" cy="8082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20F98360-B4AB-4515-A396-9EF99A57FE25}"/>
                </a:ext>
              </a:extLst>
            </p:cNvPr>
            <p:cNvSpPr/>
            <p:nvPr/>
          </p:nvSpPr>
          <p:spPr>
            <a:xfrm rot="11515018">
              <a:off x="1249836" y="5677164"/>
              <a:ext cx="248354" cy="7654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7B1F635-34D2-4ACF-8D45-A75A3830E003}"/>
              </a:ext>
            </a:extLst>
          </p:cNvPr>
          <p:cNvGrpSpPr/>
          <p:nvPr/>
        </p:nvGrpSpPr>
        <p:grpSpPr>
          <a:xfrm>
            <a:off x="7123586" y="4095130"/>
            <a:ext cx="1489030" cy="2372908"/>
            <a:chOff x="7123586" y="4095130"/>
            <a:chExt cx="1489030" cy="2372908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80191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>
                  <a:off x="5512800" y="4618288"/>
                  <a:ext cx="116808" cy="3328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30 w 3210448"/>
                    <a:gd name="connsiteY0" fmla="*/ 46232 h 392517"/>
                    <a:gd name="connsiteX1" fmla="*/ 1639126 w 3210448"/>
                    <a:gd name="connsiteY1" fmla="*/ 26968 h 392517"/>
                    <a:gd name="connsiteX2" fmla="*/ 3210448 w 3210448"/>
                    <a:gd name="connsiteY2" fmla="*/ 46232 h 392517"/>
                    <a:gd name="connsiteX3" fmla="*/ 1605239 w 3210448"/>
                    <a:gd name="connsiteY3" fmla="*/ 392517 h 392517"/>
                    <a:gd name="connsiteX4" fmla="*/ 30 w 3210448"/>
                    <a:gd name="connsiteY4" fmla="*/ 46232 h 392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48" h="392517">
                      <a:moveTo>
                        <a:pt x="30" y="46232"/>
                      </a:moveTo>
                      <a:cubicBezTo>
                        <a:pt x="5678" y="-14693"/>
                        <a:pt x="752594" y="26968"/>
                        <a:pt x="1639126" y="26968"/>
                      </a:cubicBezTo>
                      <a:cubicBezTo>
                        <a:pt x="2525658" y="26968"/>
                        <a:pt x="3210448" y="-45010"/>
                        <a:pt x="3210448" y="46232"/>
                      </a:cubicBezTo>
                      <a:cubicBezTo>
                        <a:pt x="3210448" y="137474"/>
                        <a:pt x="2491771" y="392517"/>
                        <a:pt x="1605239" y="392517"/>
                      </a:cubicBezTo>
                      <a:cubicBezTo>
                        <a:pt x="718707" y="392517"/>
                        <a:pt x="-5618" y="107157"/>
                        <a:pt x="30" y="4623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80191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E240B37D-9A4E-48DF-A89B-6E5605C83D59}"/>
                </a:ext>
              </a:extLst>
            </p:cNvPr>
            <p:cNvGrpSpPr/>
            <p:nvPr/>
          </p:nvGrpSpPr>
          <p:grpSpPr>
            <a:xfrm>
              <a:off x="8065099" y="4738118"/>
              <a:ext cx="320640" cy="669649"/>
              <a:chOff x="2191349" y="1770013"/>
              <a:chExt cx="320640" cy="669649"/>
            </a:xfrm>
          </p:grpSpPr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466BCAD5-A926-4B72-B241-ABA25B63094A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29DA610-384D-4136-9891-01CE0773B9F9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BF8C3A55-47BF-4D29-B256-F29C4C2AA958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A289C597-EFBE-4243-A74D-8D4053A401E9}"/>
                </a:ext>
              </a:extLst>
            </p:cNvPr>
            <p:cNvGrpSpPr/>
            <p:nvPr/>
          </p:nvGrpSpPr>
          <p:grpSpPr>
            <a:xfrm rot="21202638">
              <a:off x="7187603" y="5400563"/>
              <a:ext cx="815191" cy="347832"/>
              <a:chOff x="2531630" y="3330985"/>
              <a:chExt cx="1184642" cy="505473"/>
            </a:xfrm>
          </p:grpSpPr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61FB62C9-C363-47D4-B043-EBB1C44FF160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C5628993-8A5A-4759-952C-98E8AD51EF59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1D600A2-60AF-44CA-BF34-483E2A3D17AB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D1EEE082-2024-4777-AE49-90E42187B149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3CD7A20B-B97C-4B31-B955-9986CCF80871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86F084BF-05EC-43AD-9792-2E81F06B225C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55667666-E3B4-47C2-85CE-C7A8CD3FFD66}"/>
                </a:ext>
              </a:extLst>
            </p:cNvPr>
            <p:cNvSpPr/>
            <p:nvPr/>
          </p:nvSpPr>
          <p:spPr>
            <a:xfrm rot="9124084">
              <a:off x="8361483" y="5314843"/>
              <a:ext cx="251133" cy="80821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022533E0-2E63-4B52-9D10-D45BFCB5C5DD}"/>
                </a:ext>
              </a:extLst>
            </p:cNvPr>
            <p:cNvSpPr/>
            <p:nvPr/>
          </p:nvSpPr>
          <p:spPr>
            <a:xfrm rot="11515018">
              <a:off x="7123586" y="5702564"/>
              <a:ext cx="248354" cy="765474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79C5079-C3F3-4D84-9A71-48BCABBE9411}"/>
              </a:ext>
            </a:extLst>
          </p:cNvPr>
          <p:cNvGrpSpPr/>
          <p:nvPr/>
        </p:nvGrpSpPr>
        <p:grpSpPr>
          <a:xfrm>
            <a:off x="4154776" y="3949344"/>
            <a:ext cx="1474512" cy="2522297"/>
            <a:chOff x="4154776" y="3949344"/>
            <a:chExt cx="1474512" cy="2522297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>
                <a:off x="2790828" y="5018806"/>
                <a:ext cx="187966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30 w 3210448"/>
                  <a:gd name="connsiteY0" fmla="*/ 45925 h 392210"/>
                  <a:gd name="connsiteX1" fmla="*/ 1638944 w 3210448"/>
                  <a:gd name="connsiteY1" fmla="*/ 27568 h 392210"/>
                  <a:gd name="connsiteX2" fmla="*/ 3210448 w 3210448"/>
                  <a:gd name="connsiteY2" fmla="*/ 45925 h 392210"/>
                  <a:gd name="connsiteX3" fmla="*/ 1605239 w 3210448"/>
                  <a:gd name="connsiteY3" fmla="*/ 392210 h 392210"/>
                  <a:gd name="connsiteX4" fmla="*/ 30 w 3210448"/>
                  <a:gd name="connsiteY4" fmla="*/ 45925 h 392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48" h="392210">
                    <a:moveTo>
                      <a:pt x="30" y="45925"/>
                    </a:moveTo>
                    <a:cubicBezTo>
                      <a:pt x="5648" y="-14849"/>
                      <a:pt x="752412" y="27568"/>
                      <a:pt x="1638944" y="27568"/>
                    </a:cubicBezTo>
                    <a:cubicBezTo>
                      <a:pt x="2525476" y="27568"/>
                      <a:pt x="3210448" y="-45317"/>
                      <a:pt x="3210448" y="45925"/>
                    </a:cubicBezTo>
                    <a:cubicBezTo>
                      <a:pt x="3210448" y="137167"/>
                      <a:pt x="2491771" y="392210"/>
                      <a:pt x="1605239" y="392210"/>
                    </a:cubicBezTo>
                    <a:cubicBezTo>
                      <a:pt x="718707" y="392210"/>
                      <a:pt x="-5588" y="106699"/>
                      <a:pt x="30" y="4592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1774B11-86EC-46E9-8168-A98B8EDED85F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4" name="円/楕円 333">
                    <a:extLst>
                      <a:ext uri="{FF2B5EF4-FFF2-40B4-BE49-F238E27FC236}">
                        <a16:creationId xmlns:a16="http://schemas.microsoft.com/office/drawing/2014/main" id="{68FDC36F-CCBA-4A99-B642-1022A91382A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334">
                    <a:extLst>
                      <a:ext uri="{FF2B5EF4-FFF2-40B4-BE49-F238E27FC236}">
                        <a16:creationId xmlns:a16="http://schemas.microsoft.com/office/drawing/2014/main" id="{B9E59D3D-01A1-4E25-B2CA-C99C36BCBF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円/楕円 335">
                    <a:extLst>
                      <a:ext uri="{FF2B5EF4-FFF2-40B4-BE49-F238E27FC236}">
                        <a16:creationId xmlns:a16="http://schemas.microsoft.com/office/drawing/2014/main" id="{E77F1B61-26E9-415D-B3DB-C9AEBBE51C8B}"/>
                      </a:ext>
                    </a:extLst>
                  </p:cNvPr>
                  <p:cNvSpPr/>
                  <p:nvPr/>
                </p:nvSpPr>
                <p:spPr>
                  <a:xfrm>
                    <a:off x="2929180" y="3755491"/>
                    <a:ext cx="73480" cy="13559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048077AF-A126-4966-9B2B-7DC91C4AB00B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1" name="円/楕円 333">
                    <a:extLst>
                      <a:ext uri="{FF2B5EF4-FFF2-40B4-BE49-F238E27FC236}">
                        <a16:creationId xmlns:a16="http://schemas.microsoft.com/office/drawing/2014/main" id="{217CE456-479F-40BA-93D3-166993B1A0E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334">
                    <a:extLst>
                      <a:ext uri="{FF2B5EF4-FFF2-40B4-BE49-F238E27FC236}">
                        <a16:creationId xmlns:a16="http://schemas.microsoft.com/office/drawing/2014/main" id="{BD4636D3-0D19-4EBA-84BC-78C77EEC029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335">
                    <a:extLst>
                      <a:ext uri="{FF2B5EF4-FFF2-40B4-BE49-F238E27FC236}">
                        <a16:creationId xmlns:a16="http://schemas.microsoft.com/office/drawing/2014/main" id="{C805D3A2-6754-4E34-946A-F4A0635A57FE}"/>
                      </a:ext>
                    </a:extLst>
                  </p:cNvPr>
                  <p:cNvSpPr/>
                  <p:nvPr/>
                </p:nvSpPr>
                <p:spPr>
                  <a:xfrm>
                    <a:off x="2929180" y="3755491"/>
                    <a:ext cx="73480" cy="13559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604E42B6-F1AB-436B-92A6-77192B5C2CC7}"/>
                </a:ext>
              </a:extLst>
            </p:cNvPr>
            <p:cNvGrpSpPr/>
            <p:nvPr/>
          </p:nvGrpSpPr>
          <p:grpSpPr>
            <a:xfrm>
              <a:off x="5125049" y="4814318"/>
              <a:ext cx="320640" cy="669649"/>
              <a:chOff x="2191349" y="1770013"/>
              <a:chExt cx="320640" cy="669649"/>
            </a:xfrm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2E201A9D-37A9-4E5F-9FFA-7BF2AC8D41B0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550DDB33-C9C0-4911-A1B1-034D782689B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18E5EB0E-CAEB-4C37-B905-3C0908FFD948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2CB272F7-063E-4D22-9C82-9D260E894E26}"/>
                </a:ext>
              </a:extLst>
            </p:cNvPr>
            <p:cNvGrpSpPr/>
            <p:nvPr/>
          </p:nvGrpSpPr>
          <p:grpSpPr>
            <a:xfrm rot="21202638">
              <a:off x="4247553" y="5476763"/>
              <a:ext cx="815191" cy="347832"/>
              <a:chOff x="2531630" y="3330985"/>
              <a:chExt cx="1184642" cy="505473"/>
            </a:xfrm>
          </p:grpSpPr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F78ADEC8-8A3D-4748-8023-566488F1303F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7D7FA93-6711-4689-8F73-E2728026362C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19AA3781-4F6B-4B27-97E4-AE17AE9DA1FE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3B44ED98-1A0B-4B9C-9418-832EB247D0C3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711A313C-2C61-4D9F-8E65-F9F51FA48977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DC60CE41-F611-4290-B5A5-17CE6FB14E87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E1C25FFA-A001-4DC6-8F53-CB8F6EFED6BE}"/>
                </a:ext>
              </a:extLst>
            </p:cNvPr>
            <p:cNvSpPr/>
            <p:nvPr/>
          </p:nvSpPr>
          <p:spPr>
            <a:xfrm rot="11515018">
              <a:off x="4154776" y="5725649"/>
              <a:ext cx="314739" cy="745992"/>
            </a:xfrm>
            <a:custGeom>
              <a:avLst/>
              <a:gdLst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248354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765474 h 765474"/>
                <a:gd name="connsiteX7" fmla="*/ 0 w 248354"/>
                <a:gd name="connsiteY7" fmla="*/ 124177 h 765474"/>
                <a:gd name="connsiteX8" fmla="*/ 124177 w 248354"/>
                <a:gd name="connsiteY8" fmla="*/ 0 h 765474"/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0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124177 h 765474"/>
                <a:gd name="connsiteX7" fmla="*/ 124177 w 248354"/>
                <a:gd name="connsiteY7" fmla="*/ 0 h 765474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765474 h 785310"/>
                <a:gd name="connsiteX6" fmla="*/ 0 w 276634"/>
                <a:gd name="connsiteY6" fmla="*/ 124177 h 785310"/>
                <a:gd name="connsiteX7" fmla="*/ 124177 w 276634"/>
                <a:gd name="connsiteY7" fmla="*/ 0 h 785310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124177 h 785310"/>
                <a:gd name="connsiteX6" fmla="*/ 124177 w 276634"/>
                <a:gd name="connsiteY6" fmla="*/ 0 h 785310"/>
                <a:gd name="connsiteX0" fmla="*/ 143261 w 295718"/>
                <a:gd name="connsiteY0" fmla="*/ 0 h 793829"/>
                <a:gd name="connsiteX1" fmla="*/ 143261 w 295718"/>
                <a:gd name="connsiteY1" fmla="*/ 0 h 793829"/>
                <a:gd name="connsiteX2" fmla="*/ 267438 w 295718"/>
                <a:gd name="connsiteY2" fmla="*/ 124177 h 793829"/>
                <a:gd name="connsiteX3" fmla="*/ 267438 w 295718"/>
                <a:gd name="connsiteY3" fmla="*/ 765474 h 793829"/>
                <a:gd name="connsiteX4" fmla="*/ 19084 w 295718"/>
                <a:gd name="connsiteY4" fmla="*/ 765474 h 793829"/>
                <a:gd name="connsiteX5" fmla="*/ 19084 w 295718"/>
                <a:gd name="connsiteY5" fmla="*/ 124177 h 793829"/>
                <a:gd name="connsiteX6" fmla="*/ 143261 w 295718"/>
                <a:gd name="connsiteY6" fmla="*/ 0 h 793829"/>
                <a:gd name="connsiteX0" fmla="*/ 143261 w 309566"/>
                <a:gd name="connsiteY0" fmla="*/ 0 h 818617"/>
                <a:gd name="connsiteX1" fmla="*/ 143261 w 309566"/>
                <a:gd name="connsiteY1" fmla="*/ 0 h 818617"/>
                <a:gd name="connsiteX2" fmla="*/ 309271 w 309566"/>
                <a:gd name="connsiteY2" fmla="*/ 149420 h 818617"/>
                <a:gd name="connsiteX3" fmla="*/ 267438 w 309566"/>
                <a:gd name="connsiteY3" fmla="*/ 765474 h 818617"/>
                <a:gd name="connsiteX4" fmla="*/ 19084 w 309566"/>
                <a:gd name="connsiteY4" fmla="*/ 765474 h 818617"/>
                <a:gd name="connsiteX5" fmla="*/ 19084 w 309566"/>
                <a:gd name="connsiteY5" fmla="*/ 124177 h 818617"/>
                <a:gd name="connsiteX6" fmla="*/ 143261 w 309566"/>
                <a:gd name="connsiteY6" fmla="*/ 0 h 818617"/>
                <a:gd name="connsiteX0" fmla="*/ 152528 w 318833"/>
                <a:gd name="connsiteY0" fmla="*/ 0 h 843609"/>
                <a:gd name="connsiteX1" fmla="*/ 152528 w 318833"/>
                <a:gd name="connsiteY1" fmla="*/ 0 h 843609"/>
                <a:gd name="connsiteX2" fmla="*/ 318538 w 318833"/>
                <a:gd name="connsiteY2" fmla="*/ 149420 h 843609"/>
                <a:gd name="connsiteX3" fmla="*/ 276705 w 318833"/>
                <a:gd name="connsiteY3" fmla="*/ 765474 h 843609"/>
                <a:gd name="connsiteX4" fmla="*/ 28351 w 318833"/>
                <a:gd name="connsiteY4" fmla="*/ 765474 h 843609"/>
                <a:gd name="connsiteX5" fmla="*/ 5544 w 318833"/>
                <a:gd name="connsiteY5" fmla="*/ 131422 h 843609"/>
                <a:gd name="connsiteX6" fmla="*/ 152528 w 318833"/>
                <a:gd name="connsiteY6" fmla="*/ 0 h 843609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71161 w 312994"/>
                <a:gd name="connsiteY3" fmla="*/ 765474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67719 w 312994"/>
                <a:gd name="connsiteY3" fmla="*/ 749166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7550 w 313560"/>
                <a:gd name="connsiteY0" fmla="*/ 0 h 824145"/>
                <a:gd name="connsiteX1" fmla="*/ 147550 w 313560"/>
                <a:gd name="connsiteY1" fmla="*/ 0 h 824145"/>
                <a:gd name="connsiteX2" fmla="*/ 313560 w 313560"/>
                <a:gd name="connsiteY2" fmla="*/ 149420 h 824145"/>
                <a:gd name="connsiteX3" fmla="*/ 268285 w 313560"/>
                <a:gd name="connsiteY3" fmla="*/ 749166 h 824145"/>
                <a:gd name="connsiteX4" fmla="*/ 134185 w 313560"/>
                <a:gd name="connsiteY4" fmla="*/ 815121 h 824145"/>
                <a:gd name="connsiteX5" fmla="*/ 17472 w 313560"/>
                <a:gd name="connsiteY5" fmla="*/ 737515 h 824145"/>
                <a:gd name="connsiteX6" fmla="*/ 566 w 313560"/>
                <a:gd name="connsiteY6" fmla="*/ 131422 h 824145"/>
                <a:gd name="connsiteX7" fmla="*/ 147550 w 313560"/>
                <a:gd name="connsiteY7" fmla="*/ 0 h 824145"/>
                <a:gd name="connsiteX0" fmla="*/ 148729 w 314739"/>
                <a:gd name="connsiteY0" fmla="*/ 0 h 824145"/>
                <a:gd name="connsiteX1" fmla="*/ 148729 w 314739"/>
                <a:gd name="connsiteY1" fmla="*/ 0 h 824145"/>
                <a:gd name="connsiteX2" fmla="*/ 314739 w 314739"/>
                <a:gd name="connsiteY2" fmla="*/ 149420 h 824145"/>
                <a:gd name="connsiteX3" fmla="*/ 269464 w 314739"/>
                <a:gd name="connsiteY3" fmla="*/ 749166 h 824145"/>
                <a:gd name="connsiteX4" fmla="*/ 135364 w 314739"/>
                <a:gd name="connsiteY4" fmla="*/ 815121 h 824145"/>
                <a:gd name="connsiteX5" fmla="*/ 18651 w 314739"/>
                <a:gd name="connsiteY5" fmla="*/ 737515 h 824145"/>
                <a:gd name="connsiteX6" fmla="*/ 1745 w 314739"/>
                <a:gd name="connsiteY6" fmla="*/ 131422 h 824145"/>
                <a:gd name="connsiteX7" fmla="*/ 148729 w 314739"/>
                <a:gd name="connsiteY7" fmla="*/ 0 h 824145"/>
                <a:gd name="connsiteX0" fmla="*/ 148729 w 314739"/>
                <a:gd name="connsiteY0" fmla="*/ 0 h 818150"/>
                <a:gd name="connsiteX1" fmla="*/ 148729 w 314739"/>
                <a:gd name="connsiteY1" fmla="*/ 0 h 818150"/>
                <a:gd name="connsiteX2" fmla="*/ 314739 w 314739"/>
                <a:gd name="connsiteY2" fmla="*/ 149420 h 818150"/>
                <a:gd name="connsiteX3" fmla="*/ 269464 w 314739"/>
                <a:gd name="connsiteY3" fmla="*/ 749166 h 818150"/>
                <a:gd name="connsiteX4" fmla="*/ 135364 w 314739"/>
                <a:gd name="connsiteY4" fmla="*/ 815121 h 818150"/>
                <a:gd name="connsiteX5" fmla="*/ 18651 w 314739"/>
                <a:gd name="connsiteY5" fmla="*/ 737515 h 818150"/>
                <a:gd name="connsiteX6" fmla="*/ 1745 w 314739"/>
                <a:gd name="connsiteY6" fmla="*/ 131422 h 818150"/>
                <a:gd name="connsiteX7" fmla="*/ 148729 w 314739"/>
                <a:gd name="connsiteY7" fmla="*/ 0 h 818150"/>
                <a:gd name="connsiteX0" fmla="*/ 1745 w 314739"/>
                <a:gd name="connsiteY0" fmla="*/ 131814 h 818542"/>
                <a:gd name="connsiteX1" fmla="*/ 148729 w 314739"/>
                <a:gd name="connsiteY1" fmla="*/ 392 h 818542"/>
                <a:gd name="connsiteX2" fmla="*/ 314739 w 314739"/>
                <a:gd name="connsiteY2" fmla="*/ 149812 h 818542"/>
                <a:gd name="connsiteX3" fmla="*/ 269464 w 314739"/>
                <a:gd name="connsiteY3" fmla="*/ 749558 h 818542"/>
                <a:gd name="connsiteX4" fmla="*/ 135364 w 314739"/>
                <a:gd name="connsiteY4" fmla="*/ 815513 h 818542"/>
                <a:gd name="connsiteX5" fmla="*/ 18651 w 314739"/>
                <a:gd name="connsiteY5" fmla="*/ 737907 h 818542"/>
                <a:gd name="connsiteX6" fmla="*/ 1745 w 314739"/>
                <a:gd name="connsiteY6" fmla="*/ 131814 h 818542"/>
                <a:gd name="connsiteX0" fmla="*/ 1745 w 314739"/>
                <a:gd name="connsiteY0" fmla="*/ 135546 h 822274"/>
                <a:gd name="connsiteX1" fmla="*/ 165039 w 314739"/>
                <a:gd name="connsiteY1" fmla="*/ 330 h 822274"/>
                <a:gd name="connsiteX2" fmla="*/ 314739 w 314739"/>
                <a:gd name="connsiteY2" fmla="*/ 153544 h 822274"/>
                <a:gd name="connsiteX3" fmla="*/ 269464 w 314739"/>
                <a:gd name="connsiteY3" fmla="*/ 753290 h 822274"/>
                <a:gd name="connsiteX4" fmla="*/ 135364 w 314739"/>
                <a:gd name="connsiteY4" fmla="*/ 819245 h 822274"/>
                <a:gd name="connsiteX5" fmla="*/ 18651 w 314739"/>
                <a:gd name="connsiteY5" fmla="*/ 741639 h 822274"/>
                <a:gd name="connsiteX6" fmla="*/ 1745 w 314739"/>
                <a:gd name="connsiteY6" fmla="*/ 135546 h 822274"/>
                <a:gd name="connsiteX0" fmla="*/ 1745 w 314739"/>
                <a:gd name="connsiteY0" fmla="*/ 135595 h 822323"/>
                <a:gd name="connsiteX1" fmla="*/ 165039 w 314739"/>
                <a:gd name="connsiteY1" fmla="*/ 379 h 822323"/>
                <a:gd name="connsiteX2" fmla="*/ 314739 w 314739"/>
                <a:gd name="connsiteY2" fmla="*/ 153593 h 822323"/>
                <a:gd name="connsiteX3" fmla="*/ 269464 w 314739"/>
                <a:gd name="connsiteY3" fmla="*/ 753339 h 822323"/>
                <a:gd name="connsiteX4" fmla="*/ 135364 w 314739"/>
                <a:gd name="connsiteY4" fmla="*/ 819294 h 822323"/>
                <a:gd name="connsiteX5" fmla="*/ 18651 w 314739"/>
                <a:gd name="connsiteY5" fmla="*/ 741688 h 822323"/>
                <a:gd name="connsiteX6" fmla="*/ 1745 w 314739"/>
                <a:gd name="connsiteY6" fmla="*/ 135595 h 8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739" h="822323">
                  <a:moveTo>
                    <a:pt x="1745" y="135595"/>
                  </a:moveTo>
                  <a:cubicBezTo>
                    <a:pt x="23425" y="12676"/>
                    <a:pt x="90920" y="-2880"/>
                    <a:pt x="165039" y="379"/>
                  </a:cubicBezTo>
                  <a:cubicBezTo>
                    <a:pt x="239158" y="3638"/>
                    <a:pt x="314739" y="85012"/>
                    <a:pt x="314739" y="153593"/>
                  </a:cubicBezTo>
                  <a:cubicBezTo>
                    <a:pt x="314739" y="367359"/>
                    <a:pt x="306116" y="662866"/>
                    <a:pt x="269464" y="753339"/>
                  </a:cubicBezTo>
                  <a:cubicBezTo>
                    <a:pt x="232812" y="843812"/>
                    <a:pt x="176756" y="819294"/>
                    <a:pt x="135364" y="819294"/>
                  </a:cubicBezTo>
                  <a:cubicBezTo>
                    <a:pt x="93972" y="819294"/>
                    <a:pt x="45324" y="830372"/>
                    <a:pt x="18651" y="741688"/>
                  </a:cubicBezTo>
                  <a:cubicBezTo>
                    <a:pt x="-8022" y="653004"/>
                    <a:pt x="1745" y="349361"/>
                    <a:pt x="1745" y="13559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8" name="四角形: 上の 2 つの角を丸める 403">
              <a:extLst>
                <a:ext uri="{FF2B5EF4-FFF2-40B4-BE49-F238E27FC236}">
                  <a16:creationId xmlns:a16="http://schemas.microsoft.com/office/drawing/2014/main" id="{07251399-B0EE-49CE-958D-99A07B5C7404}"/>
                </a:ext>
              </a:extLst>
            </p:cNvPr>
            <p:cNvSpPr/>
            <p:nvPr/>
          </p:nvSpPr>
          <p:spPr>
            <a:xfrm rot="9585108">
              <a:off x="5314549" y="5413523"/>
              <a:ext cx="314739" cy="745992"/>
            </a:xfrm>
            <a:custGeom>
              <a:avLst/>
              <a:gdLst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248354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765474 h 765474"/>
                <a:gd name="connsiteX7" fmla="*/ 0 w 248354"/>
                <a:gd name="connsiteY7" fmla="*/ 124177 h 765474"/>
                <a:gd name="connsiteX8" fmla="*/ 124177 w 248354"/>
                <a:gd name="connsiteY8" fmla="*/ 0 h 765474"/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0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124177 h 765474"/>
                <a:gd name="connsiteX7" fmla="*/ 124177 w 248354"/>
                <a:gd name="connsiteY7" fmla="*/ 0 h 765474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765474 h 785310"/>
                <a:gd name="connsiteX6" fmla="*/ 0 w 276634"/>
                <a:gd name="connsiteY6" fmla="*/ 124177 h 785310"/>
                <a:gd name="connsiteX7" fmla="*/ 124177 w 276634"/>
                <a:gd name="connsiteY7" fmla="*/ 0 h 785310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124177 h 785310"/>
                <a:gd name="connsiteX6" fmla="*/ 124177 w 276634"/>
                <a:gd name="connsiteY6" fmla="*/ 0 h 785310"/>
                <a:gd name="connsiteX0" fmla="*/ 143261 w 295718"/>
                <a:gd name="connsiteY0" fmla="*/ 0 h 793829"/>
                <a:gd name="connsiteX1" fmla="*/ 143261 w 295718"/>
                <a:gd name="connsiteY1" fmla="*/ 0 h 793829"/>
                <a:gd name="connsiteX2" fmla="*/ 267438 w 295718"/>
                <a:gd name="connsiteY2" fmla="*/ 124177 h 793829"/>
                <a:gd name="connsiteX3" fmla="*/ 267438 w 295718"/>
                <a:gd name="connsiteY3" fmla="*/ 765474 h 793829"/>
                <a:gd name="connsiteX4" fmla="*/ 19084 w 295718"/>
                <a:gd name="connsiteY4" fmla="*/ 765474 h 793829"/>
                <a:gd name="connsiteX5" fmla="*/ 19084 w 295718"/>
                <a:gd name="connsiteY5" fmla="*/ 124177 h 793829"/>
                <a:gd name="connsiteX6" fmla="*/ 143261 w 295718"/>
                <a:gd name="connsiteY6" fmla="*/ 0 h 793829"/>
                <a:gd name="connsiteX0" fmla="*/ 143261 w 309566"/>
                <a:gd name="connsiteY0" fmla="*/ 0 h 818617"/>
                <a:gd name="connsiteX1" fmla="*/ 143261 w 309566"/>
                <a:gd name="connsiteY1" fmla="*/ 0 h 818617"/>
                <a:gd name="connsiteX2" fmla="*/ 309271 w 309566"/>
                <a:gd name="connsiteY2" fmla="*/ 149420 h 818617"/>
                <a:gd name="connsiteX3" fmla="*/ 267438 w 309566"/>
                <a:gd name="connsiteY3" fmla="*/ 765474 h 818617"/>
                <a:gd name="connsiteX4" fmla="*/ 19084 w 309566"/>
                <a:gd name="connsiteY4" fmla="*/ 765474 h 818617"/>
                <a:gd name="connsiteX5" fmla="*/ 19084 w 309566"/>
                <a:gd name="connsiteY5" fmla="*/ 124177 h 818617"/>
                <a:gd name="connsiteX6" fmla="*/ 143261 w 309566"/>
                <a:gd name="connsiteY6" fmla="*/ 0 h 818617"/>
                <a:gd name="connsiteX0" fmla="*/ 152528 w 318833"/>
                <a:gd name="connsiteY0" fmla="*/ 0 h 843609"/>
                <a:gd name="connsiteX1" fmla="*/ 152528 w 318833"/>
                <a:gd name="connsiteY1" fmla="*/ 0 h 843609"/>
                <a:gd name="connsiteX2" fmla="*/ 318538 w 318833"/>
                <a:gd name="connsiteY2" fmla="*/ 149420 h 843609"/>
                <a:gd name="connsiteX3" fmla="*/ 276705 w 318833"/>
                <a:gd name="connsiteY3" fmla="*/ 765474 h 843609"/>
                <a:gd name="connsiteX4" fmla="*/ 28351 w 318833"/>
                <a:gd name="connsiteY4" fmla="*/ 765474 h 843609"/>
                <a:gd name="connsiteX5" fmla="*/ 5544 w 318833"/>
                <a:gd name="connsiteY5" fmla="*/ 131422 h 843609"/>
                <a:gd name="connsiteX6" fmla="*/ 152528 w 318833"/>
                <a:gd name="connsiteY6" fmla="*/ 0 h 843609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71161 w 312994"/>
                <a:gd name="connsiteY3" fmla="*/ 765474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67719 w 312994"/>
                <a:gd name="connsiteY3" fmla="*/ 749166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7550 w 313560"/>
                <a:gd name="connsiteY0" fmla="*/ 0 h 824145"/>
                <a:gd name="connsiteX1" fmla="*/ 147550 w 313560"/>
                <a:gd name="connsiteY1" fmla="*/ 0 h 824145"/>
                <a:gd name="connsiteX2" fmla="*/ 313560 w 313560"/>
                <a:gd name="connsiteY2" fmla="*/ 149420 h 824145"/>
                <a:gd name="connsiteX3" fmla="*/ 268285 w 313560"/>
                <a:gd name="connsiteY3" fmla="*/ 749166 h 824145"/>
                <a:gd name="connsiteX4" fmla="*/ 134185 w 313560"/>
                <a:gd name="connsiteY4" fmla="*/ 815121 h 824145"/>
                <a:gd name="connsiteX5" fmla="*/ 17472 w 313560"/>
                <a:gd name="connsiteY5" fmla="*/ 737515 h 824145"/>
                <a:gd name="connsiteX6" fmla="*/ 566 w 313560"/>
                <a:gd name="connsiteY6" fmla="*/ 131422 h 824145"/>
                <a:gd name="connsiteX7" fmla="*/ 147550 w 313560"/>
                <a:gd name="connsiteY7" fmla="*/ 0 h 824145"/>
                <a:gd name="connsiteX0" fmla="*/ 148729 w 314739"/>
                <a:gd name="connsiteY0" fmla="*/ 0 h 824145"/>
                <a:gd name="connsiteX1" fmla="*/ 148729 w 314739"/>
                <a:gd name="connsiteY1" fmla="*/ 0 h 824145"/>
                <a:gd name="connsiteX2" fmla="*/ 314739 w 314739"/>
                <a:gd name="connsiteY2" fmla="*/ 149420 h 824145"/>
                <a:gd name="connsiteX3" fmla="*/ 269464 w 314739"/>
                <a:gd name="connsiteY3" fmla="*/ 749166 h 824145"/>
                <a:gd name="connsiteX4" fmla="*/ 135364 w 314739"/>
                <a:gd name="connsiteY4" fmla="*/ 815121 h 824145"/>
                <a:gd name="connsiteX5" fmla="*/ 18651 w 314739"/>
                <a:gd name="connsiteY5" fmla="*/ 737515 h 824145"/>
                <a:gd name="connsiteX6" fmla="*/ 1745 w 314739"/>
                <a:gd name="connsiteY6" fmla="*/ 131422 h 824145"/>
                <a:gd name="connsiteX7" fmla="*/ 148729 w 314739"/>
                <a:gd name="connsiteY7" fmla="*/ 0 h 824145"/>
                <a:gd name="connsiteX0" fmla="*/ 148729 w 314739"/>
                <a:gd name="connsiteY0" fmla="*/ 0 h 818150"/>
                <a:gd name="connsiteX1" fmla="*/ 148729 w 314739"/>
                <a:gd name="connsiteY1" fmla="*/ 0 h 818150"/>
                <a:gd name="connsiteX2" fmla="*/ 314739 w 314739"/>
                <a:gd name="connsiteY2" fmla="*/ 149420 h 818150"/>
                <a:gd name="connsiteX3" fmla="*/ 269464 w 314739"/>
                <a:gd name="connsiteY3" fmla="*/ 749166 h 818150"/>
                <a:gd name="connsiteX4" fmla="*/ 135364 w 314739"/>
                <a:gd name="connsiteY4" fmla="*/ 815121 h 818150"/>
                <a:gd name="connsiteX5" fmla="*/ 18651 w 314739"/>
                <a:gd name="connsiteY5" fmla="*/ 737515 h 818150"/>
                <a:gd name="connsiteX6" fmla="*/ 1745 w 314739"/>
                <a:gd name="connsiteY6" fmla="*/ 131422 h 818150"/>
                <a:gd name="connsiteX7" fmla="*/ 148729 w 314739"/>
                <a:gd name="connsiteY7" fmla="*/ 0 h 818150"/>
                <a:gd name="connsiteX0" fmla="*/ 1745 w 314739"/>
                <a:gd name="connsiteY0" fmla="*/ 131814 h 818542"/>
                <a:gd name="connsiteX1" fmla="*/ 148729 w 314739"/>
                <a:gd name="connsiteY1" fmla="*/ 392 h 818542"/>
                <a:gd name="connsiteX2" fmla="*/ 314739 w 314739"/>
                <a:gd name="connsiteY2" fmla="*/ 149812 h 818542"/>
                <a:gd name="connsiteX3" fmla="*/ 269464 w 314739"/>
                <a:gd name="connsiteY3" fmla="*/ 749558 h 818542"/>
                <a:gd name="connsiteX4" fmla="*/ 135364 w 314739"/>
                <a:gd name="connsiteY4" fmla="*/ 815513 h 818542"/>
                <a:gd name="connsiteX5" fmla="*/ 18651 w 314739"/>
                <a:gd name="connsiteY5" fmla="*/ 737907 h 818542"/>
                <a:gd name="connsiteX6" fmla="*/ 1745 w 314739"/>
                <a:gd name="connsiteY6" fmla="*/ 131814 h 818542"/>
                <a:gd name="connsiteX0" fmla="*/ 1745 w 314739"/>
                <a:gd name="connsiteY0" fmla="*/ 135546 h 822274"/>
                <a:gd name="connsiteX1" fmla="*/ 165039 w 314739"/>
                <a:gd name="connsiteY1" fmla="*/ 330 h 822274"/>
                <a:gd name="connsiteX2" fmla="*/ 314739 w 314739"/>
                <a:gd name="connsiteY2" fmla="*/ 153544 h 822274"/>
                <a:gd name="connsiteX3" fmla="*/ 269464 w 314739"/>
                <a:gd name="connsiteY3" fmla="*/ 753290 h 822274"/>
                <a:gd name="connsiteX4" fmla="*/ 135364 w 314739"/>
                <a:gd name="connsiteY4" fmla="*/ 819245 h 822274"/>
                <a:gd name="connsiteX5" fmla="*/ 18651 w 314739"/>
                <a:gd name="connsiteY5" fmla="*/ 741639 h 822274"/>
                <a:gd name="connsiteX6" fmla="*/ 1745 w 314739"/>
                <a:gd name="connsiteY6" fmla="*/ 135546 h 822274"/>
                <a:gd name="connsiteX0" fmla="*/ 1745 w 314739"/>
                <a:gd name="connsiteY0" fmla="*/ 135595 h 822323"/>
                <a:gd name="connsiteX1" fmla="*/ 165039 w 314739"/>
                <a:gd name="connsiteY1" fmla="*/ 379 h 822323"/>
                <a:gd name="connsiteX2" fmla="*/ 314739 w 314739"/>
                <a:gd name="connsiteY2" fmla="*/ 153593 h 822323"/>
                <a:gd name="connsiteX3" fmla="*/ 269464 w 314739"/>
                <a:gd name="connsiteY3" fmla="*/ 753339 h 822323"/>
                <a:gd name="connsiteX4" fmla="*/ 135364 w 314739"/>
                <a:gd name="connsiteY4" fmla="*/ 819294 h 822323"/>
                <a:gd name="connsiteX5" fmla="*/ 18651 w 314739"/>
                <a:gd name="connsiteY5" fmla="*/ 741688 h 822323"/>
                <a:gd name="connsiteX6" fmla="*/ 1745 w 314739"/>
                <a:gd name="connsiteY6" fmla="*/ 135595 h 8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739" h="822323">
                  <a:moveTo>
                    <a:pt x="1745" y="135595"/>
                  </a:moveTo>
                  <a:cubicBezTo>
                    <a:pt x="23425" y="12676"/>
                    <a:pt x="90920" y="-2880"/>
                    <a:pt x="165039" y="379"/>
                  </a:cubicBezTo>
                  <a:cubicBezTo>
                    <a:pt x="239158" y="3638"/>
                    <a:pt x="314739" y="85012"/>
                    <a:pt x="314739" y="153593"/>
                  </a:cubicBezTo>
                  <a:cubicBezTo>
                    <a:pt x="314739" y="367359"/>
                    <a:pt x="306116" y="662866"/>
                    <a:pt x="269464" y="753339"/>
                  </a:cubicBezTo>
                  <a:cubicBezTo>
                    <a:pt x="232812" y="843812"/>
                    <a:pt x="176756" y="819294"/>
                    <a:pt x="135364" y="819294"/>
                  </a:cubicBezTo>
                  <a:cubicBezTo>
                    <a:pt x="93972" y="819294"/>
                    <a:pt x="45324" y="830372"/>
                    <a:pt x="18651" y="741688"/>
                  </a:cubicBezTo>
                  <a:cubicBezTo>
                    <a:pt x="-8022" y="653004"/>
                    <a:pt x="1745" y="349361"/>
                    <a:pt x="1745" y="13559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3860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19283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pptxf39_マスクながら食事する女性のイラスト</dc:title>
  <dc:subject>pptxf39_マスクながら食事する女性のイラスト</dc:subject>
  <dc:creator>でじけろお</dc:creator>
  <cp:revision>1</cp:revision>
  <dcterms:created xsi:type="dcterms:W3CDTF">2018-05-20T00:31:01Z</dcterms:created>
  <dcterms:modified xsi:type="dcterms:W3CDTF">2020-11-24T15:55:04Z</dcterms:modified>
  <cp:version>1</cp:version>
</cp:coreProperties>
</file>